
<file path=[Content_Types].xml><?xml version="1.0" encoding="utf-8"?>
<Types xmlns="http://schemas.openxmlformats.org/package/2006/content-types">
  <Default Extension="png" ContentType="image/png"/>
  <Default Extension="rels" ContentType="application/vnd.openxmlformats-package.relationships+xml"/>
  <Default Extension="svg" ContentType="image/svg+xml"/>
  <Default Extension="xml" ContentType="application/xml"/>
  <Override PartName="/ppt/presentation.xml" ContentType="application/vnd.openxmlformats-officedocument.presentationml.presentation.main+xml"/>
  <Override PartName="/customXml/itemProps1.xml" ContentType="application/vnd.openxmlformats-officedocument.customXmlProperties+xml"/>
  <Override PartName="/customXml/itemProps2.xml" ContentType="application/vnd.openxmlformats-officedocument.customXmlProperties+xml"/>
  <Override PartName="/customXml/itemProps3.xml" ContentType="application/vnd.openxmlformats-officedocument.customXmlProperties+xml"/>
  <Override PartName="/ppt/slideMasters/slideMaster1.xml" ContentType="application/vnd.openxmlformats-officedocument.presentationml.slideMaster+xml"/>
  <Override PartName="/ppt/slideMasters/slideMaster2.xml" ContentType="application/vnd.openxmlformats-officedocument.presentationml.slideMaster+xml"/>
  <Override PartName="/ppt/slideMasters/slideMaster3.xml" ContentType="application/vnd.openxmlformats-officedocument.presentationml.slideMaster+xml"/>
  <Override PartName="/ppt/slides/slide1.xml" ContentType="application/vnd.openxmlformats-officedocument.presentationml.slide+xml"/>
  <Override PartName="/ppt/notesMasters/notesMaster1.xml" ContentType="application/vnd.openxmlformats-officedocument.presentationml.notesMaster+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theme/theme2.xml" ContentType="application/vnd.openxmlformats-officedocument.theme+xml"/>
  <Override PartName="/ppt/slideLayouts/slideLayout3.xml" ContentType="application/vnd.openxmlformats-officedocument.presentationml.slideLayout+xml"/>
  <Override PartName="/ppt/theme/theme3.xml" ContentType="application/vnd.openxmlformats-officedocument.theme+xml"/>
  <Override PartName="/ppt/theme/theme4.xml" ContentType="application/vnd.openxmlformats-officedocument.theme+xml"/>
  <Override PartName="/ppt/notesSlides/notesSlide1.xml" ContentType="application/vnd.openxmlformats-officedocument.presentationml.notesSlide+xml"/>
  <Override PartName="/ppt/changesInfos/changesInfo1.xml" ContentType="application/vnd.ms-powerpoint.changesinfo+xml"/>
  <Override PartName="/ppt/revisionInfo.xml" ContentType="application/vnd.ms-powerpoint.revisioninfo+xml"/>
  <Override PartName="/docProps/core.xml" ContentType="application/vnd.openxmlformats-package.core-properties+xml"/>
  <Override PartName="/docProps/app.xml" ContentType="application/vnd.openxmlformats-officedocument.extended-properties+xml"/>
  <Override PartName="/docProps/custom.xml" ContentType="application/vnd.openxmlformats-officedocument.custom-properties+xml"/>
</Types>
</file>

<file path=_rels/.rels><?xml version="1.0" encoding="UTF-8" standalone="yes"?>
<Relationships xmlns="http://schemas.openxmlformats.org/package/2006/relationships"><Relationship Id="rId3" Type="http://schemas.openxmlformats.org/officeDocument/2006/relationships/extended-properties" Target="docProps/app.xml"/><Relationship Id="rId2" Type="http://schemas.openxmlformats.org/package/2006/relationships/metadata/core-properties" Target="docProps/core.xml"/><Relationship Id="rId1" Type="http://schemas.openxmlformats.org/officeDocument/2006/relationships/officeDocument" Target="ppt/presentation.xml"/><Relationship Id="rId4" Type="http://schemas.openxmlformats.org/officeDocument/2006/relationships/custom-properties" Target="docProps/custom.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p:sldMasterIdLst>
    <p:sldMasterId id="2147483676" r:id="rId4"/>
    <p:sldMasterId id="2147483703" r:id="rId5"/>
    <p:sldMasterId id="2147483692" r:id="rId6"/>
  </p:sldMasterIdLst>
  <p:notesMasterIdLst>
    <p:notesMasterId r:id="rId8"/>
  </p:notesMasterIdLst>
  <p:sldIdLst>
    <p:sldId id="353" r:id="rId7"/>
  </p:sldIdLst>
  <p:sldSz cx="9144000" cy="6858000" type="screen4x3"/>
  <p:notesSz cx="6858000" cy="9144000"/>
  <p:defaultText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userDrawn="1">
          <p15:clr>
            <a:srgbClr val="A4A3A4"/>
          </p15:clr>
        </p15:guide>
        <p15:guide id="2" pos="2880" userDrawn="1">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showPr showNarration="1">
    <p:present/>
    <p:sldAll/>
    <p:penClr>
      <a:prstClr val="red"/>
    </p:penClr>
    <p:extLst>
      <p:ext uri="{EC167BDD-8182-4AB7-AECC-EB403E3ABB37}">
        <p14:laserClr xmlns:p14="http://schemas.microsoft.com/office/powerpoint/2010/main">
          <a:srgbClr val="FF0000"/>
        </p14:laserClr>
      </p:ext>
      <p:ext uri="{2FDB2607-1784-4EEB-B798-7EB5836EED8A}">
        <p14:showMediaCtrls xmlns:p14="http://schemas.microsoft.com/office/powerpoint/2010/main" val="1"/>
      </p:ext>
    </p:extLst>
  </p:showPr>
  <p:clrMru>
    <a:srgbClr val="F0EEEF"/>
    <a:srgbClr val="398A9E"/>
    <a:srgbClr val="0D95BC"/>
    <a:srgbClr val="DF361F"/>
    <a:srgbClr val="E8C25C"/>
    <a:srgbClr val="00B09B"/>
    <a:srgbClr val="CC3399"/>
    <a:srgbClr val="2B323B"/>
    <a:srgbClr val="6C2B43"/>
    <a:srgbClr val="7B0051"/>
  </p:clrMru>
  <p:extLst>
    <p:ext uri="{E76CE94A-603C-4142-B9EB-6D1370010A27}">
      <p14:discardImageEditData xmlns:p14="http://schemas.microsoft.com/office/powerpoint/2010/main" val="0"/>
    </p:ext>
    <p:ext uri="{D31A062A-798A-4329-ABDD-BBA856620510}">
      <p14:defaultImageDpi xmlns:p14="http://schemas.microsoft.com/office/powerpoint/2010/main" val="220"/>
    </p:ext>
    <p:ext uri="{FD5EFAAD-0ECE-453E-9831-46B23BE46B34}">
      <p15:chartTrackingRefBased xmlns:p15="http://schemas.microsoft.com/office/powerpoint/2012/main" val="1"/>
    </p:ext>
  </p:extLst>
</p:presentationPr>
</file>

<file path=ppt/revisionInfo.xml><?xml version="1.0" encoding="utf-8"?>
<p1510:revInfo xmlns:a="http://schemas.openxmlformats.org/drawingml/2006/main" xmlns:r="http://schemas.openxmlformats.org/officeDocument/2006/relationships" xmlns:p1510="http://schemas.microsoft.com/office/powerpoint/2015/10/main">
  <p1510:revLst>
    <p1510:client id="{AAC54623-9304-4390-8DDD-0A9783455CA1}" v="1" dt="2024-12-09T15:47:53.390"/>
  </p1510:revLst>
</p1510:revInfo>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5620"/>
    <p:restoredTop sz="94660"/>
  </p:normalViewPr>
  <p:slideViewPr>
    <p:cSldViewPr snapToGrid="0">
      <p:cViewPr varScale="1">
        <p:scale>
          <a:sx n="85" d="100"/>
          <a:sy n="85" d="100"/>
        </p:scale>
        <p:origin x="1554" y="96"/>
      </p:cViewPr>
      <p:guideLst>
        <p:guide orient="horz" pos="2160"/>
        <p:guide pos="2880"/>
      </p:guideLst>
    </p:cSldViewPr>
  </p:slideViewPr>
  <p:notesTextViewPr>
    <p:cViewPr>
      <p:scale>
        <a:sx n="1" d="1"/>
        <a:sy n="1" d="1"/>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notesMaster" Target="notesMasters/notesMaster1.xml"/><Relationship Id="rId13" Type="http://schemas.microsoft.com/office/2016/11/relationships/changesInfo" Target="changesInfos/changesInfo1.xml"/><Relationship Id="rId3" Type="http://schemas.openxmlformats.org/officeDocument/2006/relationships/customXml" Target="../customXml/item3.xml"/><Relationship Id="rId7" Type="http://schemas.openxmlformats.org/officeDocument/2006/relationships/slide" Target="slides/slide1.xml"/><Relationship Id="rId12" Type="http://schemas.openxmlformats.org/officeDocument/2006/relationships/tableStyles" Target="tableStyles.xml"/><Relationship Id="rId2" Type="http://schemas.openxmlformats.org/officeDocument/2006/relationships/customXml" Target="../customXml/item2.xml"/><Relationship Id="rId1" Type="http://schemas.openxmlformats.org/officeDocument/2006/relationships/customXml" Target="../customXml/item1.xml"/><Relationship Id="rId6" Type="http://schemas.openxmlformats.org/officeDocument/2006/relationships/slideMaster" Target="slideMasters/slideMaster3.xml"/><Relationship Id="rId11" Type="http://schemas.openxmlformats.org/officeDocument/2006/relationships/theme" Target="theme/theme1.xml"/><Relationship Id="rId5" Type="http://schemas.openxmlformats.org/officeDocument/2006/relationships/slideMaster" Target="slideMasters/slideMaster2.xml"/><Relationship Id="rId10" Type="http://schemas.openxmlformats.org/officeDocument/2006/relationships/viewProps" Target="viewProps.xml"/><Relationship Id="rId4" Type="http://schemas.openxmlformats.org/officeDocument/2006/relationships/slideMaster" Target="slideMasters/slideMaster1.xml"/><Relationship Id="rId9" Type="http://schemas.openxmlformats.org/officeDocument/2006/relationships/presProps" Target="presProps.xml"/><Relationship Id="rId14" Type="http://schemas.microsoft.com/office/2015/10/relationships/revisionInfo" Target="revisionInfo.xml"/></Relationships>
</file>

<file path=ppt/changesInfos/changesInfo1.xml><?xml version="1.0" encoding="utf-8"?>
<pc:chgInfo xmlns:a="http://schemas.openxmlformats.org/drawingml/2006/main" xmlns:r="http://schemas.openxmlformats.org/officeDocument/2006/relationships" xmlns:ac="http://schemas.microsoft.com/office/drawing/2013/main/command" xmlns:pc="http://schemas.microsoft.com/office/powerpoint/2013/main/command">
  <pc:docChgLst>
    <pc:chgData name="Donnellan, Amy" userId="31ffc0ff-f803-43a3-a568-dd20c50df0eb" providerId="ADAL" clId="{AAC54623-9304-4390-8DDD-0A9783455CA1}"/>
    <pc:docChg chg="modSld">
      <pc:chgData name="Donnellan, Amy" userId="31ffc0ff-f803-43a3-a568-dd20c50df0eb" providerId="ADAL" clId="{AAC54623-9304-4390-8DDD-0A9783455CA1}" dt="2024-12-09T15:47:53.387" v="0" actId="14100"/>
      <pc:docMkLst>
        <pc:docMk/>
      </pc:docMkLst>
      <pc:sldChg chg="modSp">
        <pc:chgData name="Donnellan, Amy" userId="31ffc0ff-f803-43a3-a568-dd20c50df0eb" providerId="ADAL" clId="{AAC54623-9304-4390-8DDD-0A9783455CA1}" dt="2024-12-09T15:47:53.387" v="0" actId="14100"/>
        <pc:sldMkLst>
          <pc:docMk/>
          <pc:sldMk cId="2171223743" sldId="353"/>
        </pc:sldMkLst>
        <pc:picChg chg="mod">
          <ac:chgData name="Donnellan, Amy" userId="31ffc0ff-f803-43a3-a568-dd20c50df0eb" providerId="ADAL" clId="{AAC54623-9304-4390-8DDD-0A9783455CA1}" dt="2024-12-09T15:47:53.387" v="0" actId="14100"/>
          <ac:picMkLst>
            <pc:docMk/>
            <pc:sldMk cId="2171223743" sldId="353"/>
            <ac:picMk id="1026" creationId="{60B261FA-F85B-418D-8D25-ED2BA5B4EF67}"/>
          </ac:picMkLst>
        </pc:picChg>
      </pc:sldChg>
    </pc:docChg>
  </pc:docChgLst>
</pc:chgInfo>
</file>

<file path=ppt/notesMasters/_rels/notesMaster1.xml.rels><?xml version="1.0" encoding="UTF-8" standalone="yes"?>
<Relationships xmlns="http://schemas.openxmlformats.org/package/2006/relationships"><Relationship Id="rId1" Type="http://schemas.openxmlformats.org/officeDocument/2006/relationships/theme" Target="../theme/theme4.xml"/></Relationships>
</file>

<file path=ppt/notesMasters/notesMaster1.xml><?xml version="1.0" encoding="utf-8"?>
<p:notesMaster xmlns:a="http://schemas.openxmlformats.org/drawingml/2006/main" xmlns:r="http://schemas.openxmlformats.org/officeDocument/2006/relationships" xmlns:p="http://schemas.openxmlformats.org/presentationml/2006/main">
  <p:cSld>
    <p:bg>
      <p:bgRef idx="1001">
        <a:schemeClr val="bg1"/>
      </p:bgRef>
    </p:bg>
    <p:spTree>
      <p:nvGrpSpPr>
        <p:cNvPr id="1" name=""/>
        <p:cNvGrpSpPr/>
        <p:nvPr/>
      </p:nvGrpSpPr>
      <p:grpSpPr>
        <a:xfrm>
          <a:off x="0" y="0"/>
          <a:ext cx="0" cy="0"/>
          <a:chOff x="0" y="0"/>
          <a:chExt cx="0" cy="0"/>
        </a:xfrm>
      </p:grpSpPr>
      <p:sp>
        <p:nvSpPr>
          <p:cNvPr id="2" name="Header Placeholder 1"/>
          <p:cNvSpPr>
            <a:spLocks noGrp="1"/>
          </p:cNvSpPr>
          <p:nvPr>
            <p:ph type="hdr" sz="quarter"/>
          </p:nvPr>
        </p:nvSpPr>
        <p:spPr>
          <a:xfrm>
            <a:off x="0" y="0"/>
            <a:ext cx="2971800" cy="458788"/>
          </a:xfrm>
          <a:prstGeom prst="rect">
            <a:avLst/>
          </a:prstGeom>
        </p:spPr>
        <p:txBody>
          <a:bodyPr vert="horz" lIns="91440" tIns="45720" rIns="91440" bIns="45720" rtlCol="0"/>
          <a:lstStyle>
            <a:lvl1pPr algn="l">
              <a:defRPr sz="1200"/>
            </a:lvl1pPr>
          </a:lstStyle>
          <a:p>
            <a:endParaRPr lang="en-US"/>
          </a:p>
        </p:txBody>
      </p:sp>
      <p:sp>
        <p:nvSpPr>
          <p:cNvPr id="3" name="Date Placeholder 2"/>
          <p:cNvSpPr>
            <a:spLocks noGrp="1"/>
          </p:cNvSpPr>
          <p:nvPr>
            <p:ph type="dt" idx="1"/>
          </p:nvPr>
        </p:nvSpPr>
        <p:spPr>
          <a:xfrm>
            <a:off x="3884613" y="0"/>
            <a:ext cx="2971800" cy="458788"/>
          </a:xfrm>
          <a:prstGeom prst="rect">
            <a:avLst/>
          </a:prstGeom>
        </p:spPr>
        <p:txBody>
          <a:bodyPr vert="horz" lIns="91440" tIns="45720" rIns="91440" bIns="45720" rtlCol="0"/>
          <a:lstStyle>
            <a:lvl1pPr algn="r">
              <a:defRPr sz="1200"/>
            </a:lvl1pPr>
          </a:lstStyle>
          <a:p>
            <a:fld id="{3389243F-B1BB-4202-BD78-416ACA555174}" type="datetimeFigureOut">
              <a:rPr lang="en-US" smtClean="0"/>
              <a:t>12/9/2024</a:t>
            </a:fld>
            <a:endParaRPr lang="en-US"/>
          </a:p>
        </p:txBody>
      </p:sp>
      <p:sp>
        <p:nvSpPr>
          <p:cNvPr id="4" name="Slide Image Placeholder 3"/>
          <p:cNvSpPr>
            <a:spLocks noGrp="1" noRot="1" noChangeAspect="1"/>
          </p:cNvSpPr>
          <p:nvPr>
            <p:ph type="sldImg" idx="2"/>
          </p:nvPr>
        </p:nvSpPr>
        <p:spPr>
          <a:xfrm>
            <a:off x="1371600" y="1143000"/>
            <a:ext cx="4114800" cy="3086100"/>
          </a:xfrm>
          <a:prstGeom prst="rect">
            <a:avLst/>
          </a:prstGeom>
          <a:noFill/>
          <a:ln w="12700">
            <a:solidFill>
              <a:prstClr val="black"/>
            </a:solidFill>
          </a:ln>
        </p:spPr>
        <p:txBody>
          <a:bodyPr vert="horz" lIns="91440" tIns="45720" rIns="91440" bIns="45720" rtlCol="0" anchor="ctr"/>
          <a:lstStyle/>
          <a:p>
            <a:endParaRPr lang="en-US"/>
          </a:p>
        </p:txBody>
      </p:sp>
      <p:sp>
        <p:nvSpPr>
          <p:cNvPr id="5" name="Notes Placeholder 4"/>
          <p:cNvSpPr>
            <a:spLocks noGrp="1"/>
          </p:cNvSpPr>
          <p:nvPr>
            <p:ph type="body" sz="quarter" idx="3"/>
          </p:nvPr>
        </p:nvSpPr>
        <p:spPr>
          <a:xfrm>
            <a:off x="685800" y="4400550"/>
            <a:ext cx="5486400" cy="3600450"/>
          </a:xfrm>
          <a:prstGeom prst="rect">
            <a:avLst/>
          </a:prstGeom>
        </p:spPr>
        <p:txBody>
          <a:bodyPr vert="horz" lIns="91440" tIns="45720" rIns="91440" bIns="45720" rtlCol="0"/>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6" name="Footer Placeholder 5"/>
          <p:cNvSpPr>
            <a:spLocks noGrp="1"/>
          </p:cNvSpPr>
          <p:nvPr>
            <p:ph type="ftr" sz="quarter" idx="4"/>
          </p:nvPr>
        </p:nvSpPr>
        <p:spPr>
          <a:xfrm>
            <a:off x="0" y="8685213"/>
            <a:ext cx="2971800" cy="458787"/>
          </a:xfrm>
          <a:prstGeom prst="rect">
            <a:avLst/>
          </a:prstGeom>
        </p:spPr>
        <p:txBody>
          <a:bodyPr vert="horz" lIns="91440" tIns="45720" rIns="91440" bIns="45720" rtlCol="0" anchor="b"/>
          <a:lstStyle>
            <a:lvl1pPr algn="l">
              <a:defRPr sz="1200"/>
            </a:lvl1pPr>
          </a:lstStyle>
          <a:p>
            <a:endParaRPr lang="en-US"/>
          </a:p>
        </p:txBody>
      </p:sp>
      <p:sp>
        <p:nvSpPr>
          <p:cNvPr id="7" name="Slide Number Placeholder 6"/>
          <p:cNvSpPr>
            <a:spLocks noGrp="1"/>
          </p:cNvSpPr>
          <p:nvPr>
            <p:ph type="sldNum" sz="quarter" idx="5"/>
          </p:nvPr>
        </p:nvSpPr>
        <p:spPr>
          <a:xfrm>
            <a:off x="3884613" y="8685213"/>
            <a:ext cx="2971800" cy="458787"/>
          </a:xfrm>
          <a:prstGeom prst="rect">
            <a:avLst/>
          </a:prstGeom>
        </p:spPr>
        <p:txBody>
          <a:bodyPr vert="horz" lIns="91440" tIns="45720" rIns="91440" bIns="45720" rtlCol="0" anchor="b"/>
          <a:lstStyle>
            <a:lvl1pPr algn="r">
              <a:defRPr sz="1200"/>
            </a:lvl1pPr>
          </a:lstStyle>
          <a:p>
            <a:fld id="{B68D2766-C49B-4C1A-9FEE-6F146754B02B}" type="slidenum">
              <a:rPr lang="en-US" smtClean="0"/>
              <a:t>‹#›</a:t>
            </a:fld>
            <a:endParaRPr lang="en-US"/>
          </a:p>
        </p:txBody>
      </p:sp>
    </p:spTree>
    <p:extLst>
      <p:ext uri="{BB962C8B-B14F-4D97-AF65-F5344CB8AC3E}">
        <p14:creationId xmlns:p14="http://schemas.microsoft.com/office/powerpoint/2010/main" val="4064041227"/>
      </p:ext>
    </p:extLst>
  </p:cSld>
  <p:clrMap bg1="lt1" tx1="dk1" bg2="lt2" tx2="dk2" accent1="accent1" accent2="accent2" accent3="accent3" accent4="accent4" accent5="accent5" accent6="accent6" hlink="hlink" folHlink="folHlink"/>
  <p:notesStyle>
    <a:lvl1pPr marL="0" algn="l" defTabSz="914400" rtl="0" eaLnBrk="1" latinLnBrk="0" hangingPunct="1">
      <a:defRPr sz="1200" kern="1200">
        <a:solidFill>
          <a:schemeClr val="tx1"/>
        </a:solidFill>
        <a:latin typeface="+mn-lt"/>
        <a:ea typeface="+mn-ea"/>
        <a:cs typeface="+mn-cs"/>
      </a:defRPr>
    </a:lvl1pPr>
    <a:lvl2pPr marL="457200" algn="l" defTabSz="914400" rtl="0" eaLnBrk="1" latinLnBrk="0" hangingPunct="1">
      <a:defRPr sz="1200" kern="1200">
        <a:solidFill>
          <a:schemeClr val="tx1"/>
        </a:solidFill>
        <a:latin typeface="+mn-lt"/>
        <a:ea typeface="+mn-ea"/>
        <a:cs typeface="+mn-cs"/>
      </a:defRPr>
    </a:lvl2pPr>
    <a:lvl3pPr marL="914400" algn="l" defTabSz="914400" rtl="0" eaLnBrk="1" latinLnBrk="0" hangingPunct="1">
      <a:defRPr sz="1200" kern="1200">
        <a:solidFill>
          <a:schemeClr val="tx1"/>
        </a:solidFill>
        <a:latin typeface="+mn-lt"/>
        <a:ea typeface="+mn-ea"/>
        <a:cs typeface="+mn-cs"/>
      </a:defRPr>
    </a:lvl3pPr>
    <a:lvl4pPr marL="1371600" algn="l" defTabSz="914400" rtl="0" eaLnBrk="1" latinLnBrk="0" hangingPunct="1">
      <a:defRPr sz="1200" kern="1200">
        <a:solidFill>
          <a:schemeClr val="tx1"/>
        </a:solidFill>
        <a:latin typeface="+mn-lt"/>
        <a:ea typeface="+mn-ea"/>
        <a:cs typeface="+mn-cs"/>
      </a:defRPr>
    </a:lvl4pPr>
    <a:lvl5pPr marL="1828800" algn="l" defTabSz="914400" rtl="0" eaLnBrk="1" latinLnBrk="0" hangingPunct="1">
      <a:defRPr sz="1200" kern="1200">
        <a:solidFill>
          <a:schemeClr val="tx1"/>
        </a:solidFill>
        <a:latin typeface="+mn-lt"/>
        <a:ea typeface="+mn-ea"/>
        <a:cs typeface="+mn-cs"/>
      </a:defRPr>
    </a:lvl5pPr>
    <a:lvl6pPr marL="2286000" algn="l" defTabSz="914400" rtl="0" eaLnBrk="1" latinLnBrk="0" hangingPunct="1">
      <a:defRPr sz="1200" kern="1200">
        <a:solidFill>
          <a:schemeClr val="tx1"/>
        </a:solidFill>
        <a:latin typeface="+mn-lt"/>
        <a:ea typeface="+mn-ea"/>
        <a:cs typeface="+mn-cs"/>
      </a:defRPr>
    </a:lvl6pPr>
    <a:lvl7pPr marL="2743200" algn="l" defTabSz="914400" rtl="0" eaLnBrk="1" latinLnBrk="0" hangingPunct="1">
      <a:defRPr sz="1200" kern="1200">
        <a:solidFill>
          <a:schemeClr val="tx1"/>
        </a:solidFill>
        <a:latin typeface="+mn-lt"/>
        <a:ea typeface="+mn-ea"/>
        <a:cs typeface="+mn-cs"/>
      </a:defRPr>
    </a:lvl7pPr>
    <a:lvl8pPr marL="3200400" algn="l" defTabSz="914400" rtl="0" eaLnBrk="1" latinLnBrk="0" hangingPunct="1">
      <a:defRPr sz="1200" kern="1200">
        <a:solidFill>
          <a:schemeClr val="tx1"/>
        </a:solidFill>
        <a:latin typeface="+mn-lt"/>
        <a:ea typeface="+mn-ea"/>
        <a:cs typeface="+mn-cs"/>
      </a:defRPr>
    </a:lvl8pPr>
    <a:lvl9pPr marL="3657600" algn="l" defTabSz="914400" rtl="0" eaLnBrk="1" latinLnBrk="0" hangingPunct="1">
      <a:defRPr sz="1200" kern="1200">
        <a:solidFill>
          <a:schemeClr val="tx1"/>
        </a:solidFill>
        <a:latin typeface="+mn-lt"/>
        <a:ea typeface="+mn-ea"/>
        <a:cs typeface="+mn-cs"/>
      </a:defRPr>
    </a:lvl9pPr>
  </p:notesStyle>
</p:notesMaster>
</file>

<file path=ppt/notesSlides/_rels/notesSlide1.xml.rels><?xml version="1.0" encoding="UTF-8" standalone="yes"?>
<Relationships xmlns="http://schemas.openxmlformats.org/package/2006/relationships"><Relationship Id="rId2" Type="http://schemas.openxmlformats.org/officeDocument/2006/relationships/slide" Target="../slides/slide1.xml"/><Relationship Id="rId1" Type="http://schemas.openxmlformats.org/officeDocument/2006/relationships/notesMaster" Target="../notesMasters/notesMaster1.xml"/></Relationships>
</file>

<file path=ppt/notesSlides/notesSlide1.xml><?xml version="1.0" encoding="utf-8"?>
<p:notes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Slide Image Placeholder 1"/>
          <p:cNvSpPr>
            <a:spLocks noGrp="1" noRot="1" noChangeAspect="1"/>
          </p:cNvSpPr>
          <p:nvPr>
            <p:ph type="sldImg"/>
          </p:nvPr>
        </p:nvSpPr>
        <p:spPr/>
      </p:sp>
      <p:sp>
        <p:nvSpPr>
          <p:cNvPr id="3" name="Notes Placeholder 2"/>
          <p:cNvSpPr>
            <a:spLocks noGrp="1"/>
          </p:cNvSpPr>
          <p:nvPr>
            <p:ph type="body" idx="1"/>
          </p:nvPr>
        </p:nvSpPr>
        <p:spPr/>
        <p:txBody>
          <a:bodyPr/>
          <a:lstStyle/>
          <a:p>
            <a:endParaRPr lang="en-US"/>
          </a:p>
        </p:txBody>
      </p:sp>
      <p:sp>
        <p:nvSpPr>
          <p:cNvPr id="4" name="Slide Number Placeholder 3"/>
          <p:cNvSpPr>
            <a:spLocks noGrp="1"/>
          </p:cNvSpPr>
          <p:nvPr>
            <p:ph type="sldNum" sz="quarter" idx="10"/>
          </p:nvPr>
        </p:nvSpPr>
        <p:spPr/>
        <p:txBody>
          <a:bodyPr/>
          <a:lstStyle/>
          <a:p>
            <a:fld id="{B68D2766-C49B-4C1A-9FEE-6F146754B02B}" type="slidenum">
              <a:rPr lang="en-US" smtClean="0"/>
              <a:t>1</a:t>
            </a:fld>
            <a:endParaRPr lang="en-US"/>
          </a:p>
        </p:txBody>
      </p:sp>
    </p:spTree>
    <p:extLst>
      <p:ext uri="{BB962C8B-B14F-4D97-AF65-F5344CB8AC3E}">
        <p14:creationId xmlns:p14="http://schemas.microsoft.com/office/powerpoint/2010/main" val="4130937376"/>
      </p:ext>
    </p:extLst>
  </p:cSld>
  <p:clrMapOvr>
    <a:masterClrMapping/>
  </p:clrMapOvr>
</p:notes>
</file>

<file path=ppt/slideLayouts/_rels/slideLayout1.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2.png"/><Relationship Id="rId1" Type="http://schemas.openxmlformats.org/officeDocument/2006/relationships/slideMaster" Target="../slideMasters/slideMaster2.xml"/></Relationships>
</file>

<file path=ppt/slideLayouts/_rels/slideLayout3.xml.rels><?xml version="1.0" encoding="UTF-8" standalone="yes"?>
<Relationships xmlns="http://schemas.openxmlformats.org/package/2006/relationships"><Relationship Id="rId2" Type="http://schemas.openxmlformats.org/officeDocument/2006/relationships/hyperlink" Target="https://www.presentationgo.com/" TargetMode="External"/><Relationship Id="rId1" Type="http://schemas.openxmlformats.org/officeDocument/2006/relationships/slideMaster" Target="../slideMasters/slideMaster3.xml"/></Relationships>
</file>

<file path=ppt/slideLayouts/slideLayout1.xml><?xml version="1.0" encoding="utf-8"?>
<p:sldLayout xmlns:a="http://schemas.openxmlformats.org/drawingml/2006/main" xmlns:r="http://schemas.openxmlformats.org/officeDocument/2006/relationships" xmlns:p="http://schemas.openxmlformats.org/presentationml/2006/main" showMasterSp="0" preserve="1" userDrawn="1">
  <p:cSld name="Title Only">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grpSp>
        <p:nvGrpSpPr>
          <p:cNvPr id="3" name="Group 2">
            <a:extLst>
              <a:ext uri="{FF2B5EF4-FFF2-40B4-BE49-F238E27FC236}">
                <a16:creationId xmlns:a16="http://schemas.microsoft.com/office/drawing/2014/main" id="{AEDF2B47-7C58-458B-A014-B081B81A8D06}"/>
              </a:ext>
            </a:extLst>
          </p:cNvPr>
          <p:cNvGrpSpPr/>
          <p:nvPr userDrawn="1"/>
        </p:nvGrpSpPr>
        <p:grpSpPr>
          <a:xfrm>
            <a:off x="9433981" y="1"/>
            <a:ext cx="1647523" cy="1816099"/>
            <a:chOff x="12554553" y="1"/>
            <a:chExt cx="1647523" cy="1816099"/>
          </a:xfrm>
        </p:grpSpPr>
        <p:sp>
          <p:nvSpPr>
            <p:cNvPr id="4" name="Rectangle: Folded Corner 3">
              <a:extLst>
                <a:ext uri="{FF2B5EF4-FFF2-40B4-BE49-F238E27FC236}">
                  <a16:creationId xmlns:a16="http://schemas.microsoft.com/office/drawing/2014/main" id="{C7ACA455-4437-4416-A6F0-33D534A6AE9F}"/>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7180DD64-6AC6-41B8-826F-6BE55763C657}"/>
                </a:ext>
              </a:extLst>
            </p:cNvPr>
            <p:cNvPicPr>
              <a:picLocks noChangeAspect="1"/>
            </p:cNvPicPr>
            <p:nvPr userDrawn="1"/>
          </p:nvPicPr>
          <p:blipFill>
            <a:blip r:embed="rId2"/>
            <a:stretch>
              <a:fillRect/>
            </a:stretch>
          </p:blipFill>
          <p:spPr>
            <a:xfrm>
              <a:off x="13802026" y="424090"/>
              <a:ext cx="400050" cy="657225"/>
            </a:xfrm>
            <a:prstGeom prst="rect">
              <a:avLst/>
            </a:prstGeom>
          </p:spPr>
        </p:pic>
      </p:grpSp>
      <p:sp>
        <p:nvSpPr>
          <p:cNvPr id="6" name="Title 5">
            <a:extLst>
              <a:ext uri="{FF2B5EF4-FFF2-40B4-BE49-F238E27FC236}">
                <a16:creationId xmlns:a16="http://schemas.microsoft.com/office/drawing/2014/main" id="{F03BF9FD-DA0F-4739-9B69-0A2D712E7D83}"/>
              </a:ext>
            </a:extLst>
          </p:cNvPr>
          <p:cNvSpPr>
            <a:spLocks noGrp="1"/>
          </p:cNvSpPr>
          <p:nvPr>
            <p:ph type="title"/>
          </p:nvPr>
        </p:nvSpPr>
        <p:spPr/>
        <p:txBody>
          <a:bodyPr/>
          <a:lstStyle/>
          <a:p>
            <a:r>
              <a:rPr lang="en-US"/>
              <a:t>Click to edit Master title style</a:t>
            </a:r>
            <a:endParaRPr lang="en-GB"/>
          </a:p>
        </p:txBody>
      </p:sp>
    </p:spTree>
    <p:extLst>
      <p:ext uri="{BB962C8B-B14F-4D97-AF65-F5344CB8AC3E}">
        <p14:creationId xmlns:p14="http://schemas.microsoft.com/office/powerpoint/2010/main" val="2888695832"/>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type="titleOnly" preserve="1">
  <p:cSld name="Title Only">
    <p:spTree>
      <p:nvGrpSpPr>
        <p:cNvPr id="1" name=""/>
        <p:cNvGrpSpPr/>
        <p:nvPr/>
      </p:nvGrpSpPr>
      <p:grpSpPr>
        <a:xfrm>
          <a:off x="0" y="0"/>
          <a:ext cx="0" cy="0"/>
          <a:chOff x="0" y="0"/>
          <a:chExt cx="0" cy="0"/>
        </a:xfrm>
      </p:grpSpPr>
      <p:sp>
        <p:nvSpPr>
          <p:cNvPr id="2" name="Title 1"/>
          <p:cNvSpPr>
            <a:spLocks noGrp="1"/>
          </p:cNvSpPr>
          <p:nvPr>
            <p:ph type="title"/>
          </p:nvPr>
        </p:nvSpPr>
        <p:spPr>
          <a:xfrm>
            <a:off x="628650" y="106331"/>
            <a:ext cx="7886700" cy="739056"/>
          </a:xfrm>
        </p:spPr>
        <p:txBody>
          <a:bodyPr>
            <a:normAutofit/>
          </a:bodyPr>
          <a:lstStyle>
            <a:lvl1pPr>
              <a:defRPr sz="3600"/>
            </a:lvl1pPr>
          </a:lstStyle>
          <a:p>
            <a:r>
              <a:rPr lang="en-US"/>
              <a:t>Click to edit Master title style</a:t>
            </a:r>
          </a:p>
        </p:txBody>
      </p:sp>
      <p:grpSp>
        <p:nvGrpSpPr>
          <p:cNvPr id="3" name="Group 2">
            <a:extLst>
              <a:ext uri="{FF2B5EF4-FFF2-40B4-BE49-F238E27FC236}">
                <a16:creationId xmlns:a16="http://schemas.microsoft.com/office/drawing/2014/main" id="{4CF4C143-2DE4-4A59-9225-C44B17F8F99F}"/>
              </a:ext>
            </a:extLst>
          </p:cNvPr>
          <p:cNvGrpSpPr/>
          <p:nvPr userDrawn="1"/>
        </p:nvGrpSpPr>
        <p:grpSpPr>
          <a:xfrm>
            <a:off x="9433981" y="1"/>
            <a:ext cx="1647523" cy="1816099"/>
            <a:chOff x="12554553" y="1"/>
            <a:chExt cx="1647523" cy="1816099"/>
          </a:xfrm>
        </p:grpSpPr>
        <p:sp>
          <p:nvSpPr>
            <p:cNvPr id="4" name="Rectangle: Folded Corner 3">
              <a:extLst>
                <a:ext uri="{FF2B5EF4-FFF2-40B4-BE49-F238E27FC236}">
                  <a16:creationId xmlns:a16="http://schemas.microsoft.com/office/drawing/2014/main" id="{F35CDF3A-32A4-4944-8471-5618C2895CD6}"/>
                </a:ext>
              </a:extLst>
            </p:cNvPr>
            <p:cNvSpPr/>
            <p:nvPr userDrawn="1"/>
          </p:nvSpPr>
          <p:spPr>
            <a:xfrm>
              <a:off x="12554553" y="1"/>
              <a:ext cx="1644047" cy="1816099"/>
            </a:xfrm>
            <a:prstGeom prst="foldedCorner">
              <a:avLst/>
            </a:prstGeom>
            <a:ln>
              <a:noFill/>
            </a:ln>
            <a:effectLst>
              <a:outerShdw blurRad="101600" dist="63500" dir="2700000" algn="tl" rotWithShape="0">
                <a:prstClr val="black">
                  <a:alpha val="40000"/>
                </a:prstClr>
              </a:outerShdw>
            </a:effectLst>
          </p:spPr>
          <p:style>
            <a:lnRef idx="2">
              <a:schemeClr val="accent4">
                <a:shade val="50000"/>
              </a:schemeClr>
            </a:lnRef>
            <a:fillRef idx="1">
              <a:schemeClr val="accent4"/>
            </a:fillRef>
            <a:effectRef idx="0">
              <a:schemeClr val="accent4"/>
            </a:effectRef>
            <a:fontRef idx="minor">
              <a:schemeClr val="lt1"/>
            </a:fontRef>
          </p:style>
          <p:txBody>
            <a:bodyPr rIns="0" rtlCol="0" anchor="t"/>
            <a:lstStyle/>
            <a:p>
              <a:r>
                <a:rPr lang="en-US" sz="1400">
                  <a:solidFill>
                    <a:schemeClr val="accent2">
                      <a:lumMod val="50000"/>
                    </a:schemeClr>
                  </a:solidFill>
                </a:rPr>
                <a:t>To insert your own icons*:</a:t>
              </a:r>
            </a:p>
            <a:p>
              <a:endParaRPr lang="en-US" sz="1400">
                <a:solidFill>
                  <a:schemeClr val="accent2">
                    <a:lumMod val="50000"/>
                  </a:schemeClr>
                </a:solidFill>
              </a:endParaRPr>
            </a:p>
            <a:p>
              <a:r>
                <a:rPr lang="en-US" sz="1400" b="1">
                  <a:solidFill>
                    <a:schemeClr val="accent2">
                      <a:lumMod val="50000"/>
                    </a:schemeClr>
                  </a:solidFill>
                </a:rPr>
                <a:t>Insert</a:t>
              </a:r>
              <a:r>
                <a:rPr lang="en-US" sz="1400">
                  <a:solidFill>
                    <a:schemeClr val="accent2">
                      <a:lumMod val="50000"/>
                    </a:schemeClr>
                  </a:solidFill>
                </a:rPr>
                <a:t> &gt;&gt; </a:t>
              </a:r>
              <a:r>
                <a:rPr lang="en-US" sz="1400" b="1">
                  <a:solidFill>
                    <a:schemeClr val="accent2">
                      <a:lumMod val="50000"/>
                    </a:schemeClr>
                  </a:solidFill>
                </a:rPr>
                <a:t>Icons</a:t>
              </a:r>
            </a:p>
            <a:p>
              <a:endParaRPr lang="en-US" sz="1400">
                <a:solidFill>
                  <a:schemeClr val="accent2">
                    <a:lumMod val="50000"/>
                  </a:schemeClr>
                </a:solidFill>
              </a:endParaRPr>
            </a:p>
            <a:p>
              <a:r>
                <a:rPr lang="en-US" sz="1200" i="1">
                  <a:solidFill>
                    <a:schemeClr val="accent2">
                      <a:lumMod val="50000"/>
                    </a:schemeClr>
                  </a:solidFill>
                </a:rPr>
                <a:t>(*Only available to Office 365 subscribers)</a:t>
              </a:r>
            </a:p>
          </p:txBody>
        </p:sp>
        <p:pic>
          <p:nvPicPr>
            <p:cNvPr id="5" name="Picture 4">
              <a:extLst>
                <a:ext uri="{FF2B5EF4-FFF2-40B4-BE49-F238E27FC236}">
                  <a16:creationId xmlns:a16="http://schemas.microsoft.com/office/drawing/2014/main" id="{0C6B6273-908A-4447-8576-D3C55254554D}"/>
                </a:ext>
              </a:extLst>
            </p:cNvPr>
            <p:cNvPicPr>
              <a:picLocks noChangeAspect="1"/>
            </p:cNvPicPr>
            <p:nvPr userDrawn="1"/>
          </p:nvPicPr>
          <p:blipFill>
            <a:blip r:embed="rId2"/>
            <a:stretch>
              <a:fillRect/>
            </a:stretch>
          </p:blipFill>
          <p:spPr>
            <a:xfrm>
              <a:off x="13802026" y="424090"/>
              <a:ext cx="400050" cy="657225"/>
            </a:xfrm>
            <a:prstGeom prst="rect">
              <a:avLst/>
            </a:prstGeom>
          </p:spPr>
        </p:pic>
      </p:grpSp>
    </p:spTree>
    <p:extLst>
      <p:ext uri="{BB962C8B-B14F-4D97-AF65-F5344CB8AC3E}">
        <p14:creationId xmlns:p14="http://schemas.microsoft.com/office/powerpoint/2010/main" val="1508921517"/>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preserve="1" userDrawn="1">
  <p:cSld name="Designed by PresentationGo">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5" name="Rectangle 4"/>
          <p:cNvSpPr/>
          <p:nvPr userDrawn="1"/>
        </p:nvSpPr>
        <p:spPr>
          <a:xfrm>
            <a:off x="0" y="3152955"/>
            <a:ext cx="9144000" cy="552091"/>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www.</a:t>
            </a:r>
            <a:r>
              <a:rPr kumimoji="0" lang="en-US" sz="2800" b="0" i="0" u="none" strike="noStrike" kern="1200" cap="none" spc="0" normalizeH="0" baseline="0" noProof="0">
                <a:ln>
                  <a:noFill/>
                </a:ln>
                <a:solidFill>
                  <a:srgbClr val="A5CD00"/>
                </a:solidFill>
                <a:effectLst/>
                <a:uLnTx/>
                <a:uFillTx/>
                <a:latin typeface="+mn-lt"/>
                <a:ea typeface="+mn-ea"/>
                <a:cs typeface="+mn-cs"/>
              </a:rPr>
              <a:t>PresentationGO</a:t>
            </a:r>
            <a:r>
              <a:rPr kumimoji="0" lang="en-US" sz="2000" b="0" i="0" u="none" strike="noStrike" kern="1200" cap="none" spc="0" normalizeH="0" baseline="0" noProof="0">
                <a:ln>
                  <a:noFill/>
                </a:ln>
                <a:solidFill>
                  <a:schemeClr val="bg1">
                    <a:lumMod val="50000"/>
                  </a:schemeClr>
                </a:solidFill>
                <a:effectLst/>
                <a:uLnTx/>
                <a:uFillTx/>
                <a:latin typeface="+mn-lt"/>
                <a:ea typeface="+mn-ea"/>
                <a:cs typeface="+mn-cs"/>
              </a:rPr>
              <a:t>.com</a:t>
            </a:r>
            <a:endParaRPr kumimoji="0" lang="en-US" sz="2800" b="0" i="0" u="none" strike="noStrike" kern="1200" cap="none" spc="0" normalizeH="0" baseline="0" noProof="0">
              <a:ln>
                <a:noFill/>
              </a:ln>
              <a:solidFill>
                <a:schemeClr val="bg1">
                  <a:lumMod val="50000"/>
                </a:schemeClr>
              </a:solidFill>
              <a:effectLst/>
              <a:uLnTx/>
              <a:uFillTx/>
              <a:latin typeface="+mn-lt"/>
              <a:ea typeface="+mn-ea"/>
              <a:cs typeface="+mn-cs"/>
            </a:endParaRPr>
          </a:p>
        </p:txBody>
      </p:sp>
      <p:sp>
        <p:nvSpPr>
          <p:cNvPr id="6" name="Rectangle 5">
            <a:hlinkClick r:id="rId2"/>
          </p:cNvPr>
          <p:cNvSpPr/>
          <p:nvPr userDrawn="1"/>
        </p:nvSpPr>
        <p:spPr>
          <a:xfrm>
            <a:off x="2048933" y="3071723"/>
            <a:ext cx="5046133" cy="714554"/>
          </a:xfrm>
          <a:prstGeom prst="rect">
            <a:avLst/>
          </a:prstGeom>
          <a:no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algn="ctr"/>
            <a:endParaRPr lang="en-US"/>
          </a:p>
        </p:txBody>
      </p:sp>
      <p:sp>
        <p:nvSpPr>
          <p:cNvPr id="2" name="TextBox 1"/>
          <p:cNvSpPr txBox="1"/>
          <p:nvPr userDrawn="1"/>
        </p:nvSpPr>
        <p:spPr>
          <a:xfrm>
            <a:off x="2673959" y="5982900"/>
            <a:ext cx="3796079" cy="646331"/>
          </a:xfrm>
          <a:prstGeom prst="rect">
            <a:avLst/>
          </a:prstGeom>
          <a:noFill/>
        </p:spPr>
        <p:txBody>
          <a:bodyPr wrap="square" rtlCol="0" anchor="ctr">
            <a:spAutoFit/>
          </a:bodyPr>
          <a:lstStyle/>
          <a:p>
            <a:pPr algn="ctr"/>
            <a:r>
              <a:rPr lang="en-US">
                <a:solidFill>
                  <a:srgbClr val="A5CD00"/>
                </a:solidFill>
              </a:rPr>
              <a:t>T</a:t>
            </a:r>
            <a:r>
              <a:rPr lang="en-US" baseline="0">
                <a:solidFill>
                  <a:srgbClr val="A5CD00"/>
                </a:solidFill>
              </a:rPr>
              <a:t>he free PowerPoint and Google Slides template library</a:t>
            </a:r>
            <a:endParaRPr lang="en-US">
              <a:solidFill>
                <a:srgbClr val="A5CD00"/>
              </a:solidFill>
            </a:endParaRPr>
          </a:p>
        </p:txBody>
      </p:sp>
      <p:sp>
        <p:nvSpPr>
          <p:cNvPr id="8" name="TextBox 7"/>
          <p:cNvSpPr txBox="1"/>
          <p:nvPr userDrawn="1"/>
        </p:nvSpPr>
        <p:spPr>
          <a:xfrm>
            <a:off x="3459936" y="2633133"/>
            <a:ext cx="2224135" cy="369332"/>
          </a:xfrm>
          <a:prstGeom prst="rect">
            <a:avLst/>
          </a:prstGeom>
          <a:noFill/>
        </p:spPr>
        <p:txBody>
          <a:bodyPr wrap="none" rtlCol="0" anchor="ctr">
            <a:spAutoFit/>
          </a:bodyPr>
          <a:lstStyle/>
          <a:p>
            <a:pPr algn="ctr"/>
            <a:r>
              <a:rPr lang="en-US">
                <a:solidFill>
                  <a:schemeClr val="bg1"/>
                </a:solidFill>
                <a:effectLst/>
              </a:rPr>
              <a:t>Designed</a:t>
            </a:r>
            <a:r>
              <a:rPr lang="en-US" baseline="0">
                <a:solidFill>
                  <a:schemeClr val="bg1"/>
                </a:solidFill>
                <a:effectLst/>
              </a:rPr>
              <a:t> with         by</a:t>
            </a:r>
            <a:endParaRPr lang="en-US">
              <a:solidFill>
                <a:schemeClr val="bg1"/>
              </a:solidFill>
              <a:effectLst/>
            </a:endParaRPr>
          </a:p>
        </p:txBody>
      </p:sp>
      <p:sp>
        <p:nvSpPr>
          <p:cNvPr id="9" name="Freeform 290"/>
          <p:cNvSpPr/>
          <p:nvPr userDrawn="1"/>
        </p:nvSpPr>
        <p:spPr>
          <a:xfrm>
            <a:off x="4977441" y="2705803"/>
            <a:ext cx="261456" cy="223991"/>
          </a:xfrm>
          <a:custGeom>
            <a:avLst/>
            <a:gdLst/>
            <a:ahLst/>
            <a:cxnLst/>
            <a:rect l="l" t="t" r="r" b="b"/>
            <a:pathLst>
              <a:path w="504825" h="432707">
                <a:moveTo>
                  <a:pt x="134658" y="0"/>
                </a:moveTo>
                <a:cubicBezTo>
                  <a:pt x="146301" y="0"/>
                  <a:pt x="158180" y="2019"/>
                  <a:pt x="170294" y="6057"/>
                </a:cubicBezTo>
                <a:cubicBezTo>
                  <a:pt x="182407" y="10095"/>
                  <a:pt x="193676" y="15541"/>
                  <a:pt x="204099" y="22396"/>
                </a:cubicBezTo>
                <a:cubicBezTo>
                  <a:pt x="214522" y="29251"/>
                  <a:pt x="223490" y="35683"/>
                  <a:pt x="231002" y="41693"/>
                </a:cubicBezTo>
                <a:cubicBezTo>
                  <a:pt x="238514" y="47703"/>
                  <a:pt x="245652" y="54088"/>
                  <a:pt x="252412" y="60849"/>
                </a:cubicBezTo>
                <a:cubicBezTo>
                  <a:pt x="259174" y="54088"/>
                  <a:pt x="266310" y="47703"/>
                  <a:pt x="273823" y="41693"/>
                </a:cubicBezTo>
                <a:cubicBezTo>
                  <a:pt x="281334" y="35683"/>
                  <a:pt x="290303" y="29251"/>
                  <a:pt x="300726" y="22396"/>
                </a:cubicBezTo>
                <a:cubicBezTo>
                  <a:pt x="311149" y="15541"/>
                  <a:pt x="322417" y="10095"/>
                  <a:pt x="334531" y="6057"/>
                </a:cubicBezTo>
                <a:cubicBezTo>
                  <a:pt x="346645" y="2019"/>
                  <a:pt x="358524" y="0"/>
                  <a:pt x="370167" y="0"/>
                </a:cubicBezTo>
                <a:cubicBezTo>
                  <a:pt x="412236" y="0"/>
                  <a:pt x="445197" y="11644"/>
                  <a:pt x="469048" y="34932"/>
                </a:cubicBezTo>
                <a:cubicBezTo>
                  <a:pt x="492899" y="58220"/>
                  <a:pt x="504825" y="90523"/>
                  <a:pt x="504825" y="131840"/>
                </a:cubicBezTo>
                <a:cubicBezTo>
                  <a:pt x="504825" y="173346"/>
                  <a:pt x="483321" y="215602"/>
                  <a:pt x="440313" y="258610"/>
                </a:cubicBezTo>
                <a:lnTo>
                  <a:pt x="264807" y="427636"/>
                </a:lnTo>
                <a:cubicBezTo>
                  <a:pt x="261427" y="431017"/>
                  <a:pt x="257295" y="432707"/>
                  <a:pt x="252412" y="432707"/>
                </a:cubicBezTo>
                <a:cubicBezTo>
                  <a:pt x="247529" y="432707"/>
                  <a:pt x="243398" y="431017"/>
                  <a:pt x="240018" y="427636"/>
                </a:cubicBezTo>
                <a:lnTo>
                  <a:pt x="64230" y="258047"/>
                </a:lnTo>
                <a:cubicBezTo>
                  <a:pt x="62351" y="256544"/>
                  <a:pt x="59770" y="254103"/>
                  <a:pt x="56482" y="250722"/>
                </a:cubicBezTo>
                <a:cubicBezTo>
                  <a:pt x="53196" y="247342"/>
                  <a:pt x="47984" y="241191"/>
                  <a:pt x="40848" y="232270"/>
                </a:cubicBezTo>
                <a:cubicBezTo>
                  <a:pt x="33712" y="223349"/>
                  <a:pt x="27326" y="214194"/>
                  <a:pt x="21692" y="204803"/>
                </a:cubicBezTo>
                <a:cubicBezTo>
                  <a:pt x="16057" y="195413"/>
                  <a:pt x="11035" y="184051"/>
                  <a:pt x="6620" y="170717"/>
                </a:cubicBezTo>
                <a:cubicBezTo>
                  <a:pt x="2207" y="157382"/>
                  <a:pt x="0" y="144423"/>
                  <a:pt x="0" y="131840"/>
                </a:cubicBezTo>
                <a:cubicBezTo>
                  <a:pt x="0" y="90523"/>
                  <a:pt x="11926" y="58220"/>
                  <a:pt x="35777" y="34932"/>
                </a:cubicBezTo>
                <a:cubicBezTo>
                  <a:pt x="59629" y="11644"/>
                  <a:pt x="92588" y="0"/>
                  <a:pt x="134658" y="0"/>
                </a:cubicBezTo>
                <a:close/>
              </a:path>
            </a:pathLst>
          </a:custGeom>
          <a:solidFill>
            <a:srgbClr val="D9002F"/>
          </a:solidFill>
          <a:ln>
            <a:noFill/>
          </a:ln>
        </p:spPr>
        <p:style>
          <a:lnRef idx="2">
            <a:schemeClr val="accent1">
              <a:shade val="50000"/>
            </a:schemeClr>
          </a:lnRef>
          <a:fillRef idx="1">
            <a:schemeClr val="accent1"/>
          </a:fillRef>
          <a:effectRef idx="0">
            <a:schemeClr val="accent1"/>
          </a:effectRef>
          <a:fontRef idx="minor">
            <a:schemeClr val="lt1"/>
          </a:fontRef>
        </p:style>
        <p:txBody>
          <a:bodyPr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endParaRPr kumimoji="0" lang="en-US" sz="1350" b="0" i="0" u="none" strike="noStrike" kern="1200" cap="none" spc="0" normalizeH="0" baseline="0" noProof="0">
              <a:ln>
                <a:noFill/>
              </a:ln>
              <a:solidFill>
                <a:prstClr val="white"/>
              </a:solidFill>
              <a:effectLst/>
              <a:uLnTx/>
              <a:uFillTx/>
              <a:latin typeface="Calibri" panose="020F0502020204030204"/>
              <a:ea typeface="+mn-ea"/>
              <a:cs typeface="+mn-cs"/>
            </a:endParaRPr>
          </a:p>
        </p:txBody>
      </p:sp>
    </p:spTree>
    <p:extLst>
      <p:ext uri="{BB962C8B-B14F-4D97-AF65-F5344CB8AC3E}">
        <p14:creationId xmlns:p14="http://schemas.microsoft.com/office/powerpoint/2010/main" val="1412041904"/>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image" Target="../media/image1.png"/><Relationship Id="rId2" Type="http://schemas.openxmlformats.org/officeDocument/2006/relationships/theme" Target="../theme/theme1.xml"/><Relationship Id="rId1" Type="http://schemas.openxmlformats.org/officeDocument/2006/relationships/slideLayout" Target="../slideLayouts/slideLayout1.xml"/><Relationship Id="rId4" Type="http://schemas.openxmlformats.org/officeDocument/2006/relationships/hyperlink" Target="http://www.presentationgo.com/" TargetMode="External"/></Relationships>
</file>

<file path=ppt/slideMasters/_rels/slideMaster2.xml.rels><?xml version="1.0" encoding="UTF-8" standalone="yes"?>
<Relationships xmlns="http://schemas.openxmlformats.org/package/2006/relationships"><Relationship Id="rId3" Type="http://schemas.openxmlformats.org/officeDocument/2006/relationships/hyperlink" Target="http://www.presentationgo.com/" TargetMode="External"/><Relationship Id="rId2" Type="http://schemas.openxmlformats.org/officeDocument/2006/relationships/theme" Target="../theme/theme2.xml"/><Relationship Id="rId1" Type="http://schemas.openxmlformats.org/officeDocument/2006/relationships/slideLayout" Target="../slideLayouts/slideLayout2.xml"/><Relationship Id="rId4" Type="http://schemas.openxmlformats.org/officeDocument/2006/relationships/image" Target="../media/image1.png"/></Relationships>
</file>

<file path=ppt/slideMasters/_rels/slideMaster3.xml.rels><?xml version="1.0" encoding="UTF-8" standalone="yes"?>
<Relationships xmlns="http://schemas.openxmlformats.org/package/2006/relationships"><Relationship Id="rId2" Type="http://schemas.openxmlformats.org/officeDocument/2006/relationships/theme" Target="../theme/theme3.xml"/><Relationship Id="rId1" Type="http://schemas.openxmlformats.org/officeDocument/2006/relationships/slideLayout" Target="../slideLayouts/slideLayout3.xml"/></Relationships>
</file>

<file path=ppt/slideMasters/slideMaster1.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EFEDEE"/>
            </a:gs>
            <a:gs pos="53000">
              <a:srgbClr val="F1EFF0"/>
            </a:gs>
            <a:gs pos="77000">
              <a:srgbClr val="EFEDEE"/>
            </a:gs>
            <a:gs pos="100000">
              <a:srgbClr val="EFEBEC"/>
            </a:gs>
          </a:gsLst>
          <a:lin ang="5400000" scaled="1"/>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3"/>
            <a:stretch>
              <a:fillRect/>
            </a:stretch>
          </p:blipFill>
          <p:spPr>
            <a:xfrm>
              <a:off x="-2018604" y="234547"/>
              <a:ext cx="1405251" cy="185944"/>
            </a:xfrm>
            <a:prstGeom prst="rect">
              <a:avLst/>
            </a:prstGeom>
          </p:spPr>
        </p:pic>
      </p:grpSp>
      <p:sp>
        <p:nvSpPr>
          <p:cNvPr id="13" name="Rectangle 12"/>
          <p:cNvSpPr/>
          <p:nvPr userDrawn="1"/>
        </p:nvSpPr>
        <p:spPr>
          <a:xfrm>
            <a:off x="-88899" y="6959601"/>
            <a:ext cx="1625766" cy="261610"/>
          </a:xfrm>
          <a:prstGeom prst="rect">
            <a:avLst/>
          </a:prstGeom>
        </p:spPr>
        <p:txBody>
          <a:bodyPr wrap="none">
            <a:spAutoFit/>
          </a:bodyPr>
          <a:lstStyle/>
          <a:p>
            <a:r>
              <a:rPr lang="en-US" sz="1100" b="0" i="0">
                <a:solidFill>
                  <a:srgbClr val="555555"/>
                </a:solidFill>
                <a:effectLst/>
                <a:latin typeface="Open Sans" panose="020B0606030504020204" pitchFamily="34" charset="0"/>
              </a:rPr>
              <a:t>© </a:t>
            </a:r>
            <a:r>
              <a:rPr lang="en-US" sz="1100" b="0" i="0" u="none" strike="noStrike">
                <a:solidFill>
                  <a:srgbClr val="A5CD28"/>
                </a:solidFill>
                <a:effectLst/>
                <a:latin typeface="Open Sans" panose="020B0606030504020204" pitchFamily="34" charset="0"/>
                <a:hlinkClick r:id="rId4" tooltip="PresentationGo!"/>
              </a:rPr>
              <a:t>presentationgo.com</a:t>
            </a:r>
            <a:endParaRPr lang="en-US" sz="1100"/>
          </a:p>
        </p:txBody>
      </p:sp>
    </p:spTree>
    <p:extLst>
      <p:ext uri="{BB962C8B-B14F-4D97-AF65-F5344CB8AC3E}">
        <p14:creationId xmlns:p14="http://schemas.microsoft.com/office/powerpoint/2010/main" val="2055134626"/>
      </p:ext>
    </p:extLst>
  </p:cSld>
  <p:clrMap bg1="lt1" tx1="dk1" bg2="lt2" tx2="dk2" accent1="accent1" accent2="accent2" accent3="accent3" accent4="accent4" accent5="accent5" accent6="accent6" hlink="hlink" folHlink="folHlink"/>
  <p:sldLayoutIdLst>
    <p:sldLayoutId id="2147483688" r:id="rId1"/>
  </p:sldLayoutIdLst>
  <p:txStyles>
    <p:titleStyle>
      <a:lvl1pPr algn="l" defTabSz="914400" rtl="0" eaLnBrk="1" latinLnBrk="0" hangingPunct="1">
        <a:lnSpc>
          <a:spcPct val="90000"/>
        </a:lnSpc>
        <a:spcBef>
          <a:spcPct val="0"/>
        </a:spcBef>
        <a:buNone/>
        <a:defRPr lang="en-US" sz="3600" b="1" kern="1200">
          <a:solidFill>
            <a:schemeClr val="tx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2.xml><?xml version="1.0" encoding="utf-8"?>
<p:sldMaster xmlns:a="http://schemas.openxmlformats.org/drawingml/2006/main" xmlns:r="http://schemas.openxmlformats.org/officeDocument/2006/relationships" xmlns:p="http://schemas.openxmlformats.org/presentationml/2006/main" preserve="1">
  <p:cSld>
    <p:bg>
      <p:bgPr>
        <a:gradFill>
          <a:gsLst>
            <a:gs pos="0">
              <a:srgbClr val="323A45"/>
            </a:gs>
            <a:gs pos="35000">
              <a:srgbClr val="323A45"/>
            </a:gs>
            <a:gs pos="100000">
              <a:srgbClr val="1C2026"/>
            </a:gs>
          </a:gsLst>
          <a:path path="circle">
            <a:fillToRect l="50000" t="-80000" r="50000" b="180000"/>
          </a:path>
        </a:gra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106332"/>
            <a:ext cx="7886700" cy="739056"/>
          </a:xfrm>
          <a:prstGeom prst="rect">
            <a:avLst/>
          </a:prstGeom>
        </p:spPr>
        <p:txBody>
          <a:bodyPr rIns="0">
            <a:normAutofit/>
          </a:bodyPr>
          <a:lstStyle/>
          <a:p>
            <a:pPr marL="0" lvl="0"/>
            <a:r>
              <a:rPr lang="en-US"/>
              <a:t>Click to edit Master title style</a:t>
            </a:r>
          </a:p>
        </p:txBody>
      </p:sp>
      <p:sp>
        <p:nvSpPr>
          <p:cNvPr id="3" name="Text Placeholder 2"/>
          <p:cNvSpPr>
            <a:spLocks noGrp="1"/>
          </p:cNvSpPr>
          <p:nvPr>
            <p:ph type="body" idx="1"/>
          </p:nvPr>
        </p:nvSpPr>
        <p:spPr>
          <a:xfrm>
            <a:off x="628650" y="1219200"/>
            <a:ext cx="7886700" cy="4957763"/>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9" name="Rectangle 8"/>
          <p:cNvSpPr/>
          <p:nvPr userDrawn="1"/>
        </p:nvSpPr>
        <p:spPr>
          <a:xfrm>
            <a:off x="0" y="6305910"/>
            <a:ext cx="9144000" cy="552091"/>
          </a:xfrm>
          <a:prstGeom prst="rect">
            <a:avLst/>
          </a:prstGeom>
          <a:solidFill>
            <a:schemeClr val="bg1"/>
          </a:solidFill>
          <a:ln>
            <a:noFill/>
          </a:ln>
        </p:spPr>
        <p:style>
          <a:lnRef idx="2">
            <a:schemeClr val="accent1">
              <a:shade val="50000"/>
            </a:schemeClr>
          </a:lnRef>
          <a:fillRef idx="1">
            <a:schemeClr val="accent1"/>
          </a:fillRef>
          <a:effectRef idx="0">
            <a:schemeClr val="accent1"/>
          </a:effectRef>
          <a:fontRef idx="minor">
            <a:schemeClr val="lt1"/>
          </a:fontRef>
        </p:style>
        <p:txBody>
          <a:bodyPr bIns="91440" rtlCol="0" anchor="ctr"/>
          <a:lstStyle/>
          <a:p>
            <a:pPr marL="0" marR="0" lvl="0" indent="0" algn="ctr" defTabSz="914400" rtl="0" eaLnBrk="1" fontAlgn="auto" latinLnBrk="0" hangingPunct="1">
              <a:lnSpc>
                <a:spcPct val="100000"/>
              </a:lnSpc>
              <a:spcBef>
                <a:spcPts val="0"/>
              </a:spcBef>
              <a:spcAft>
                <a:spcPts val="0"/>
              </a:spcAft>
              <a:buClrTx/>
              <a:buSzTx/>
              <a:buFontTx/>
              <a:buNone/>
              <a:tabLst/>
              <a:defRPr/>
            </a:pPr>
            <a:r>
              <a:rPr kumimoji="0" lang="en-US" sz="3200" b="0" i="0" u="none" strike="noStrike" kern="1200" cap="none" spc="150" normalizeH="0" baseline="0" noProof="0">
                <a:ln>
                  <a:noFill/>
                </a:ln>
                <a:solidFill>
                  <a:prstClr val="white">
                    <a:lumMod val="75000"/>
                  </a:prstClr>
                </a:solidFill>
                <a:effectLst/>
                <a:uLnTx/>
                <a:uFillTx/>
                <a:latin typeface="+mn-lt"/>
                <a:ea typeface="+mn-ea"/>
                <a:cs typeface="+mn-cs"/>
              </a:rPr>
              <a:t>www.</a:t>
            </a:r>
            <a:r>
              <a:rPr kumimoji="0" lang="en-US" sz="3200" b="0" i="0" u="none" strike="noStrike" kern="1200" cap="none" spc="150" normalizeH="0" baseline="0" noProof="0">
                <a:ln>
                  <a:noFill/>
                </a:ln>
                <a:solidFill>
                  <a:prstClr val="black">
                    <a:lumMod val="85000"/>
                    <a:lumOff val="15000"/>
                  </a:prstClr>
                </a:solidFill>
                <a:effectLst/>
                <a:uLnTx/>
                <a:uFillTx/>
                <a:latin typeface="+mn-lt"/>
                <a:ea typeface="+mn-ea"/>
                <a:cs typeface="+mn-cs"/>
              </a:rPr>
              <a:t>presentationgo</a:t>
            </a:r>
            <a:r>
              <a:rPr kumimoji="0" lang="en-US" sz="3200" b="0" i="0" u="none" strike="noStrike" kern="1200" cap="none" spc="150" normalizeH="0" baseline="0" noProof="0">
                <a:ln>
                  <a:noFill/>
                </a:ln>
                <a:solidFill>
                  <a:prstClr val="white">
                    <a:lumMod val="75000"/>
                  </a:prstClr>
                </a:solidFill>
                <a:effectLst/>
                <a:uLnTx/>
                <a:uFillTx/>
                <a:latin typeface="+mn-lt"/>
                <a:ea typeface="+mn-ea"/>
                <a:cs typeface="+mn-cs"/>
              </a:rPr>
              <a:t>.com</a:t>
            </a:r>
          </a:p>
        </p:txBody>
      </p:sp>
      <p:sp>
        <p:nvSpPr>
          <p:cNvPr id="23" name="Freeform 22"/>
          <p:cNvSpPr/>
          <p:nvPr userDrawn="1"/>
        </p:nvSpPr>
        <p:spPr>
          <a:xfrm rot="5400000">
            <a:off x="91178" y="116438"/>
            <a:ext cx="369496" cy="570902"/>
          </a:xfrm>
          <a:custGeom>
            <a:avLst/>
            <a:gdLst>
              <a:gd name="connsiteX0" fmla="*/ 210916 w 1034764"/>
              <a:gd name="connsiteY0" fmla="*/ 535701 h 1598797"/>
              <a:gd name="connsiteX1" fmla="*/ 331908 w 1034764"/>
              <a:gd name="connsiteY1" fmla="*/ 284049 h 1598797"/>
              <a:gd name="connsiteX2" fmla="*/ 741774 w 1034764"/>
              <a:gd name="connsiteY2" fmla="*/ 315409 h 1598797"/>
              <a:gd name="connsiteX3" fmla="*/ 403935 w 1034764"/>
              <a:gd name="connsiteY3" fmla="*/ 375418 h 1598797"/>
              <a:gd name="connsiteX4" fmla="*/ 266699 w 1034764"/>
              <a:gd name="connsiteY4" fmla="*/ 689905 h 1598797"/>
              <a:gd name="connsiteX5" fmla="*/ 266698 w 1034764"/>
              <a:gd name="connsiteY5" fmla="*/ 689907 h 1598797"/>
              <a:gd name="connsiteX6" fmla="*/ 210916 w 1034764"/>
              <a:gd name="connsiteY6" fmla="*/ 535701 h 1598797"/>
              <a:gd name="connsiteX7" fmla="*/ 134938 w 1034764"/>
              <a:gd name="connsiteY7" fmla="*/ 517381 h 1598797"/>
              <a:gd name="connsiteX8" fmla="*/ 517383 w 1034764"/>
              <a:gd name="connsiteY8" fmla="*/ 899826 h 1598797"/>
              <a:gd name="connsiteX9" fmla="*/ 899828 w 1034764"/>
              <a:gd name="connsiteY9" fmla="*/ 517381 h 1598797"/>
              <a:gd name="connsiteX10" fmla="*/ 517383 w 1034764"/>
              <a:gd name="connsiteY10" fmla="*/ 134936 h 1598797"/>
              <a:gd name="connsiteX11" fmla="*/ 134938 w 1034764"/>
              <a:gd name="connsiteY11" fmla="*/ 517381 h 1598797"/>
              <a:gd name="connsiteX12" fmla="*/ 0 w 1034764"/>
              <a:gd name="connsiteY12" fmla="*/ 517382 h 1598797"/>
              <a:gd name="connsiteX13" fmla="*/ 517382 w 1034764"/>
              <a:gd name="connsiteY13" fmla="*/ 0 h 1598797"/>
              <a:gd name="connsiteX14" fmla="*/ 1034764 w 1034764"/>
              <a:gd name="connsiteY14" fmla="*/ 517382 h 1598797"/>
              <a:gd name="connsiteX15" fmla="*/ 621653 w 1034764"/>
              <a:gd name="connsiteY15" fmla="*/ 1024253 h 1598797"/>
              <a:gd name="connsiteX16" fmla="*/ 620527 w 1034764"/>
              <a:gd name="connsiteY16" fmla="*/ 1024366 h 1598797"/>
              <a:gd name="connsiteX17" fmla="*/ 662992 w 1034764"/>
              <a:gd name="connsiteY17" fmla="*/ 1598797 h 1598797"/>
              <a:gd name="connsiteX18" fmla="*/ 371775 w 1034764"/>
              <a:gd name="connsiteY18" fmla="*/ 1598797 h 1598797"/>
              <a:gd name="connsiteX19" fmla="*/ 414241 w 1034764"/>
              <a:gd name="connsiteY19" fmla="*/ 1024367 h 1598797"/>
              <a:gd name="connsiteX20" fmla="*/ 413112 w 1034764"/>
              <a:gd name="connsiteY20" fmla="*/ 1024253 h 1598797"/>
              <a:gd name="connsiteX21" fmla="*/ 0 w 1034764"/>
              <a:gd name="connsiteY21" fmla="*/ 517382 h 1598797"/>
            </a:gdLst>
            <a:ahLst/>
            <a:cxnLst>
              <a:cxn ang="0">
                <a:pos x="connsiteX0" y="connsiteY0"/>
              </a:cxn>
              <a:cxn ang="0">
                <a:pos x="connsiteX1" y="connsiteY1"/>
              </a:cxn>
              <a:cxn ang="0">
                <a:pos x="connsiteX2" y="connsiteY2"/>
              </a:cxn>
              <a:cxn ang="0">
                <a:pos x="connsiteX3" y="connsiteY3"/>
              </a:cxn>
              <a:cxn ang="0">
                <a:pos x="connsiteX4" y="connsiteY4"/>
              </a:cxn>
              <a:cxn ang="0">
                <a:pos x="connsiteX5" y="connsiteY5"/>
              </a:cxn>
              <a:cxn ang="0">
                <a:pos x="connsiteX6" y="connsiteY6"/>
              </a:cxn>
              <a:cxn ang="0">
                <a:pos x="connsiteX7" y="connsiteY7"/>
              </a:cxn>
              <a:cxn ang="0">
                <a:pos x="connsiteX8" y="connsiteY8"/>
              </a:cxn>
              <a:cxn ang="0">
                <a:pos x="connsiteX9" y="connsiteY9"/>
              </a:cxn>
              <a:cxn ang="0">
                <a:pos x="connsiteX10" y="connsiteY10"/>
              </a:cxn>
              <a:cxn ang="0">
                <a:pos x="connsiteX11" y="connsiteY11"/>
              </a:cxn>
              <a:cxn ang="0">
                <a:pos x="connsiteX12" y="connsiteY12"/>
              </a:cxn>
              <a:cxn ang="0">
                <a:pos x="connsiteX13" y="connsiteY13"/>
              </a:cxn>
              <a:cxn ang="0">
                <a:pos x="connsiteX14" y="connsiteY14"/>
              </a:cxn>
              <a:cxn ang="0">
                <a:pos x="connsiteX15" y="connsiteY15"/>
              </a:cxn>
              <a:cxn ang="0">
                <a:pos x="connsiteX16" y="connsiteY16"/>
              </a:cxn>
              <a:cxn ang="0">
                <a:pos x="connsiteX17" y="connsiteY17"/>
              </a:cxn>
              <a:cxn ang="0">
                <a:pos x="connsiteX18" y="connsiteY18"/>
              </a:cxn>
              <a:cxn ang="0">
                <a:pos x="connsiteX19" y="connsiteY19"/>
              </a:cxn>
              <a:cxn ang="0">
                <a:pos x="connsiteX20" y="connsiteY20"/>
              </a:cxn>
              <a:cxn ang="0">
                <a:pos x="connsiteX21" y="connsiteY21"/>
              </a:cxn>
            </a:cxnLst>
            <a:rect l="l" t="t" r="r" b="b"/>
            <a:pathLst>
              <a:path w="1034764" h="1598797">
                <a:moveTo>
                  <a:pt x="210916" y="535701"/>
                </a:moveTo>
                <a:cubicBezTo>
                  <a:pt x="207764" y="443901"/>
                  <a:pt x="249915" y="348683"/>
                  <a:pt x="331908" y="284049"/>
                </a:cubicBezTo>
                <a:cubicBezTo>
                  <a:pt x="463097" y="180634"/>
                  <a:pt x="646600" y="194675"/>
                  <a:pt x="741774" y="315409"/>
                </a:cubicBezTo>
                <a:cubicBezTo>
                  <a:pt x="631231" y="275026"/>
                  <a:pt x="502220" y="297941"/>
                  <a:pt x="403935" y="375418"/>
                </a:cubicBezTo>
                <a:cubicBezTo>
                  <a:pt x="305650" y="452895"/>
                  <a:pt x="253243" y="572989"/>
                  <a:pt x="266699" y="689905"/>
                </a:cubicBezTo>
                <a:lnTo>
                  <a:pt x="266698" y="689907"/>
                </a:lnTo>
                <a:cubicBezTo>
                  <a:pt x="231008" y="644631"/>
                  <a:pt x="212807" y="590781"/>
                  <a:pt x="210916" y="535701"/>
                </a:cubicBezTo>
                <a:close/>
                <a:moveTo>
                  <a:pt x="134938" y="517381"/>
                </a:moveTo>
                <a:cubicBezTo>
                  <a:pt x="134938" y="728600"/>
                  <a:pt x="306164" y="899826"/>
                  <a:pt x="517383" y="899826"/>
                </a:cubicBezTo>
                <a:cubicBezTo>
                  <a:pt x="728602" y="899826"/>
                  <a:pt x="899828" y="728600"/>
                  <a:pt x="899828" y="517381"/>
                </a:cubicBezTo>
                <a:cubicBezTo>
                  <a:pt x="899828" y="306162"/>
                  <a:pt x="728602" y="134936"/>
                  <a:pt x="517383" y="134936"/>
                </a:cubicBezTo>
                <a:cubicBezTo>
                  <a:pt x="306164" y="134936"/>
                  <a:pt x="134938" y="306162"/>
                  <a:pt x="134938" y="517381"/>
                </a:cubicBezTo>
                <a:close/>
                <a:moveTo>
                  <a:pt x="0" y="517382"/>
                </a:moveTo>
                <a:cubicBezTo>
                  <a:pt x="0" y="231640"/>
                  <a:pt x="231640" y="0"/>
                  <a:pt x="517382" y="0"/>
                </a:cubicBezTo>
                <a:cubicBezTo>
                  <a:pt x="803124" y="0"/>
                  <a:pt x="1034764" y="231640"/>
                  <a:pt x="1034764" y="517382"/>
                </a:cubicBezTo>
                <a:cubicBezTo>
                  <a:pt x="1034764" y="767406"/>
                  <a:pt x="857415" y="976008"/>
                  <a:pt x="621653" y="1024253"/>
                </a:cubicBezTo>
                <a:lnTo>
                  <a:pt x="620527" y="1024366"/>
                </a:lnTo>
                <a:lnTo>
                  <a:pt x="662992" y="1598797"/>
                </a:lnTo>
                <a:lnTo>
                  <a:pt x="371775" y="1598797"/>
                </a:lnTo>
                <a:lnTo>
                  <a:pt x="414241" y="1024367"/>
                </a:lnTo>
                <a:lnTo>
                  <a:pt x="413112" y="1024253"/>
                </a:lnTo>
                <a:cubicBezTo>
                  <a:pt x="177349" y="976008"/>
                  <a:pt x="0" y="767406"/>
                  <a:pt x="0" y="517382"/>
                </a:cubicBezTo>
                <a:close/>
              </a:path>
            </a:pathLst>
          </a:custGeom>
          <a:solidFill>
            <a:schemeClr val="bg1">
              <a:alpha val="20000"/>
            </a:schemeClr>
          </a:solidFill>
          <a:ln>
            <a:noFill/>
          </a:ln>
          <a:effectLst>
            <a:outerShdw blurRad="12700" dist="12700" dir="2700000" algn="tl" rotWithShape="0">
              <a:schemeClr val="bg1">
                <a:lumMod val="50000"/>
                <a:alpha val="40000"/>
              </a:schemeClr>
            </a:outerShdw>
          </a:effectLst>
        </p:spPr>
        <p:style>
          <a:lnRef idx="2">
            <a:schemeClr val="accent1">
              <a:shade val="50000"/>
            </a:schemeClr>
          </a:lnRef>
          <a:fillRef idx="1">
            <a:schemeClr val="accent1"/>
          </a:fillRef>
          <a:effectRef idx="0">
            <a:schemeClr val="accent1"/>
          </a:effectRef>
          <a:fontRef idx="minor">
            <a:schemeClr val="lt1"/>
          </a:fontRef>
        </p:style>
        <p:txBody>
          <a:bodyPr wrap="square" rtlCol="0" anchor="ctr">
            <a:noAutofit/>
          </a:bodyPr>
          <a:lstStyle/>
          <a:p>
            <a:pPr lvl="0" algn="ctr"/>
            <a:endParaRPr lang="en-US"/>
          </a:p>
        </p:txBody>
      </p:sp>
      <p:sp>
        <p:nvSpPr>
          <p:cNvPr id="7" name="Rectangle 6"/>
          <p:cNvSpPr/>
          <p:nvPr userDrawn="1"/>
        </p:nvSpPr>
        <p:spPr>
          <a:xfrm>
            <a:off x="-88899" y="6959601"/>
            <a:ext cx="1625766" cy="261610"/>
          </a:xfrm>
          <a:prstGeom prst="rect">
            <a:avLst/>
          </a:prstGeom>
        </p:spPr>
        <p:txBody>
          <a:bodyPr wrap="none">
            <a:spAutoFit/>
          </a:bodyPr>
          <a:lstStyle/>
          <a:p>
            <a:r>
              <a:rPr lang="en-US" sz="1100" b="0" i="0">
                <a:solidFill>
                  <a:srgbClr val="555555"/>
                </a:solidFill>
                <a:effectLst/>
                <a:latin typeface="Open Sans" panose="020B0606030504020204" pitchFamily="34" charset="0"/>
              </a:rPr>
              <a:t>© </a:t>
            </a:r>
            <a:r>
              <a:rPr lang="en-US" sz="1100" b="0" i="0" u="none" strike="noStrike">
                <a:solidFill>
                  <a:srgbClr val="A5CD28"/>
                </a:solidFill>
                <a:effectLst/>
                <a:latin typeface="Open Sans" panose="020B0606030504020204" pitchFamily="34" charset="0"/>
                <a:hlinkClick r:id="rId3" tooltip="PresentationGo!"/>
              </a:rPr>
              <a:t>presentationgo.com</a:t>
            </a:r>
            <a:endParaRPr lang="en-US" sz="1100"/>
          </a:p>
        </p:txBody>
      </p:sp>
      <p:grpSp>
        <p:nvGrpSpPr>
          <p:cNvPr id="8" name="Group 7"/>
          <p:cNvGrpSpPr/>
          <p:nvPr userDrawn="1"/>
        </p:nvGrpSpPr>
        <p:grpSpPr>
          <a:xfrm>
            <a:off x="-1654908" y="-73804"/>
            <a:ext cx="1569183" cy="612144"/>
            <a:chOff x="-2096383" y="21447"/>
            <a:chExt cx="1569183" cy="612144"/>
          </a:xfrm>
        </p:grpSpPr>
        <p:sp>
          <p:nvSpPr>
            <p:cNvPr id="10" name="TextBox 9"/>
            <p:cNvSpPr txBox="1"/>
            <p:nvPr userDrawn="1"/>
          </p:nvSpPr>
          <p:spPr>
            <a:xfrm>
              <a:off x="-2096383" y="21447"/>
              <a:ext cx="365806" cy="246221"/>
            </a:xfrm>
            <a:prstGeom prst="rect">
              <a:avLst/>
            </a:prstGeom>
            <a:noFill/>
          </p:spPr>
          <p:txBody>
            <a:bodyPr wrap="none" rtlCol="0">
              <a:spAutoFit/>
            </a:bodyPr>
            <a:lstStyle/>
            <a:p>
              <a:r>
                <a:rPr lang="en-US" sz="1000">
                  <a:latin typeface="Open Sans" panose="020B0606030504020204" pitchFamily="34" charset="0"/>
                  <a:ea typeface="Open Sans" panose="020B0606030504020204" pitchFamily="34" charset="0"/>
                  <a:cs typeface="Open Sans" panose="020B0606030504020204" pitchFamily="34" charset="0"/>
                </a:rPr>
                <a:t>By:</a:t>
              </a:r>
            </a:p>
          </p:txBody>
        </p:sp>
        <p:sp>
          <p:nvSpPr>
            <p:cNvPr id="11" name="TextBox 10"/>
            <p:cNvSpPr txBox="1"/>
            <p:nvPr userDrawn="1"/>
          </p:nvSpPr>
          <p:spPr>
            <a:xfrm>
              <a:off x="-1002010" y="387370"/>
              <a:ext cx="474810" cy="246221"/>
            </a:xfrm>
            <a:prstGeom prst="rect">
              <a:avLst/>
            </a:prstGeom>
            <a:noFill/>
          </p:spPr>
          <p:txBody>
            <a:bodyPr wrap="none" rtlCol="0">
              <a:spAutoFit/>
            </a:bodyPr>
            <a:lstStyle/>
            <a:p>
              <a:r>
                <a:rPr lang="en-US" sz="1000">
                  <a:latin typeface="Open Sans" panose="020B0606030504020204" pitchFamily="34" charset="0"/>
                  <a:ea typeface="Open Sans" panose="020B0606030504020204" pitchFamily="34" charset="0"/>
                  <a:cs typeface="Open Sans" panose="020B0606030504020204" pitchFamily="34" charset="0"/>
                </a:rPr>
                <a:t>.com</a:t>
              </a:r>
            </a:p>
          </p:txBody>
        </p:sp>
        <p:pic>
          <p:nvPicPr>
            <p:cNvPr id="12" name="Picture 11"/>
            <p:cNvPicPr>
              <a:picLocks noChangeAspect="1"/>
            </p:cNvPicPr>
            <p:nvPr userDrawn="1"/>
          </p:nvPicPr>
          <p:blipFill>
            <a:blip r:embed="rId4"/>
            <a:stretch>
              <a:fillRect/>
            </a:stretch>
          </p:blipFill>
          <p:spPr>
            <a:xfrm>
              <a:off x="-2018604" y="234547"/>
              <a:ext cx="1405251" cy="185944"/>
            </a:xfrm>
            <a:prstGeom prst="rect">
              <a:avLst/>
            </a:prstGeom>
          </p:spPr>
        </p:pic>
      </p:grpSp>
    </p:spTree>
    <p:extLst>
      <p:ext uri="{BB962C8B-B14F-4D97-AF65-F5344CB8AC3E}">
        <p14:creationId xmlns:p14="http://schemas.microsoft.com/office/powerpoint/2010/main" val="2530658317"/>
      </p:ext>
    </p:extLst>
  </p:cSld>
  <p:clrMap bg1="lt1" tx1="dk1" bg2="lt2" tx2="dk2" accent1="accent1" accent2="accent2" accent3="accent3" accent4="accent4" accent5="accent5" accent6="accent6" hlink="hlink" folHlink="folHlink"/>
  <p:sldLayoutIdLst>
    <p:sldLayoutId id="2147483704" r:id="rId1"/>
  </p:sldLayoutIdLst>
  <p:txStyles>
    <p:titleStyle>
      <a:lvl1pPr algn="l" defTabSz="914400" rtl="0" eaLnBrk="1" latinLnBrk="0" hangingPunct="1">
        <a:lnSpc>
          <a:spcPct val="90000"/>
        </a:lnSpc>
        <a:spcBef>
          <a:spcPct val="0"/>
        </a:spcBef>
        <a:buNone/>
        <a:defRPr lang="en-US" sz="3600" b="1" kern="1200">
          <a:solidFill>
            <a:schemeClr val="bg1"/>
          </a:solidFill>
          <a:latin typeface="Helvetica" panose="020B0500000000000000" pitchFamily="34" charset="0"/>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400" kern="1200">
          <a:solidFill>
            <a:schemeClr val="tx1"/>
          </a:solidFill>
          <a:latin typeface="+mj-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j-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j-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600" kern="1200">
          <a:solidFill>
            <a:schemeClr val="tx1"/>
          </a:solidFill>
          <a:latin typeface="+mj-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Masters/slideMaster3.xml><?xml version="1.0" encoding="utf-8"?>
<p:sldMaster xmlns:a="http://schemas.openxmlformats.org/drawingml/2006/main" xmlns:r="http://schemas.openxmlformats.org/officeDocument/2006/relationships" xmlns:p="http://schemas.openxmlformats.org/presentationml/2006/main" preserve="1">
  <p:cSld>
    <p:bg>
      <p:bgPr>
        <a:solidFill>
          <a:srgbClr val="323A45"/>
        </a:solidFill>
        <a:effectLst/>
      </p:bgPr>
    </p:bg>
    <p:spTree>
      <p:nvGrpSpPr>
        <p:cNvPr id="1" name=""/>
        <p:cNvGrpSpPr/>
        <p:nvPr/>
      </p:nvGrpSpPr>
      <p:grpSpPr>
        <a:xfrm>
          <a:off x="0" y="0"/>
          <a:ext cx="0" cy="0"/>
          <a:chOff x="0" y="0"/>
          <a:chExt cx="0" cy="0"/>
        </a:xfrm>
      </p:grpSpPr>
      <p:sp>
        <p:nvSpPr>
          <p:cNvPr id="2" name="Title Placeholder 1"/>
          <p:cNvSpPr>
            <a:spLocks noGrp="1"/>
          </p:cNvSpPr>
          <p:nvPr>
            <p:ph type="title"/>
          </p:nvPr>
        </p:nvSpPr>
        <p:spPr>
          <a:xfrm>
            <a:off x="628650" y="365125"/>
            <a:ext cx="7886700" cy="1325563"/>
          </a:xfrm>
          <a:prstGeom prst="rect">
            <a:avLst/>
          </a:prstGeom>
        </p:spPr>
        <p:txBody>
          <a:bodyPr vert="horz" lIns="91440" tIns="45720" rIns="91440" bIns="45720" rtlCol="0" anchor="ctr">
            <a:normAutofit/>
          </a:bodyPr>
          <a:lstStyle/>
          <a:p>
            <a:r>
              <a:rPr lang="en-US"/>
              <a:t>Click to edit Master title style</a:t>
            </a:r>
          </a:p>
        </p:txBody>
      </p:sp>
      <p:sp>
        <p:nvSpPr>
          <p:cNvPr id="3" name="Text Placeholder 2"/>
          <p:cNvSpPr>
            <a:spLocks noGrp="1"/>
          </p:cNvSpPr>
          <p:nvPr>
            <p:ph type="body" idx="1"/>
          </p:nvPr>
        </p:nvSpPr>
        <p:spPr>
          <a:xfrm>
            <a:off x="628650" y="1825625"/>
            <a:ext cx="7886700" cy="4351338"/>
          </a:xfrm>
          <a:prstGeom prst="rect">
            <a:avLst/>
          </a:prstGeom>
        </p:spPr>
        <p:txBody>
          <a:bodyPr vert="horz" lIns="91440" tIns="45720" rIns="91440" bIns="45720" rtlCol="0">
            <a:normAutofit/>
          </a:bodyPr>
          <a:lstStyle/>
          <a:p>
            <a:pPr lvl="0"/>
            <a:r>
              <a:rPr lang="en-US"/>
              <a:t>Click to edit Master text styles</a:t>
            </a:r>
          </a:p>
          <a:p>
            <a:pPr lvl="1"/>
            <a:r>
              <a:rPr lang="en-US"/>
              <a:t>Second level</a:t>
            </a:r>
          </a:p>
          <a:p>
            <a:pPr lvl="2"/>
            <a:r>
              <a:rPr lang="en-US"/>
              <a:t>Third level</a:t>
            </a:r>
          </a:p>
          <a:p>
            <a:pPr lvl="3"/>
            <a:r>
              <a:rPr lang="en-US"/>
              <a:t>Fourth level</a:t>
            </a:r>
          </a:p>
          <a:p>
            <a:pPr lvl="4"/>
            <a:r>
              <a:rPr lang="en-US"/>
              <a:t>Fifth level</a:t>
            </a:r>
          </a:p>
        </p:txBody>
      </p:sp>
      <p:sp>
        <p:nvSpPr>
          <p:cNvPr id="4" name="Date Placeholder 3"/>
          <p:cNvSpPr>
            <a:spLocks noGrp="1"/>
          </p:cNvSpPr>
          <p:nvPr>
            <p:ph type="dt" sz="half" idx="2"/>
          </p:nvPr>
        </p:nvSpPr>
        <p:spPr>
          <a:xfrm>
            <a:off x="628650" y="6356350"/>
            <a:ext cx="2057400" cy="365125"/>
          </a:xfrm>
          <a:prstGeom prst="rect">
            <a:avLst/>
          </a:prstGeom>
        </p:spPr>
        <p:txBody>
          <a:bodyPr vert="horz" lIns="91440" tIns="45720" rIns="91440" bIns="45720" rtlCol="0" anchor="ctr"/>
          <a:lstStyle>
            <a:lvl1pPr algn="l">
              <a:defRPr sz="1200">
                <a:solidFill>
                  <a:schemeClr val="tx1">
                    <a:tint val="75000"/>
                  </a:schemeClr>
                </a:solidFill>
              </a:defRPr>
            </a:lvl1pPr>
          </a:lstStyle>
          <a:p>
            <a:fld id="{997E942A-26CB-4FC8-A61F-ED7BAF06B75B}" type="datetimeFigureOut">
              <a:rPr lang="en-US" smtClean="0"/>
              <a:t>12/9/2024</a:t>
            </a:fld>
            <a:endParaRPr lang="en-US"/>
          </a:p>
        </p:txBody>
      </p:sp>
      <p:sp>
        <p:nvSpPr>
          <p:cNvPr id="5" name="Footer Placeholder 4"/>
          <p:cNvSpPr>
            <a:spLocks noGrp="1"/>
          </p:cNvSpPr>
          <p:nvPr>
            <p:ph type="ftr" sz="quarter" idx="3"/>
          </p:nvPr>
        </p:nvSpPr>
        <p:spPr>
          <a:xfrm>
            <a:off x="3028950" y="6356350"/>
            <a:ext cx="3086100" cy="365125"/>
          </a:xfrm>
          <a:prstGeom prst="rect">
            <a:avLst/>
          </a:prstGeom>
        </p:spPr>
        <p:txBody>
          <a:bodyPr vert="horz" lIns="91440" tIns="45720" rIns="91440" bIns="45720" rtlCol="0" anchor="ctr"/>
          <a:lstStyle>
            <a:lvl1pPr algn="ctr">
              <a:defRPr sz="1200">
                <a:solidFill>
                  <a:schemeClr val="tx1">
                    <a:tint val="75000"/>
                  </a:schemeClr>
                </a:solidFill>
              </a:defRPr>
            </a:lvl1pPr>
          </a:lstStyle>
          <a:p>
            <a:endParaRPr lang="en-US"/>
          </a:p>
        </p:txBody>
      </p:sp>
      <p:sp>
        <p:nvSpPr>
          <p:cNvPr id="6" name="Slide Number Placeholder 5"/>
          <p:cNvSpPr>
            <a:spLocks noGrp="1"/>
          </p:cNvSpPr>
          <p:nvPr>
            <p:ph type="sldNum" sz="quarter" idx="4"/>
          </p:nvPr>
        </p:nvSpPr>
        <p:spPr>
          <a:xfrm>
            <a:off x="6457950" y="6356350"/>
            <a:ext cx="2057400" cy="365125"/>
          </a:xfrm>
          <a:prstGeom prst="rect">
            <a:avLst/>
          </a:prstGeom>
        </p:spPr>
        <p:txBody>
          <a:bodyPr vert="horz" lIns="91440" tIns="45720" rIns="91440" bIns="45720" rtlCol="0" anchor="ctr"/>
          <a:lstStyle>
            <a:lvl1pPr algn="r">
              <a:defRPr sz="1200">
                <a:solidFill>
                  <a:schemeClr val="tx1">
                    <a:tint val="75000"/>
                  </a:schemeClr>
                </a:solidFill>
              </a:defRPr>
            </a:lvl1pPr>
          </a:lstStyle>
          <a:p>
            <a:fld id="{C86EDDA2-A385-4D53-9944-861446547DDE}" type="slidenum">
              <a:rPr lang="en-US" smtClean="0"/>
              <a:t>‹#›</a:t>
            </a:fld>
            <a:endParaRPr lang="en-US"/>
          </a:p>
        </p:txBody>
      </p:sp>
    </p:spTree>
    <p:extLst>
      <p:ext uri="{BB962C8B-B14F-4D97-AF65-F5344CB8AC3E}">
        <p14:creationId xmlns:p14="http://schemas.microsoft.com/office/powerpoint/2010/main" val="4056465630"/>
      </p:ext>
    </p:extLst>
  </p:cSld>
  <p:clrMap bg1="lt1" tx1="dk1" bg2="lt2" tx2="dk2" accent1="accent1" accent2="accent2" accent3="accent3" accent4="accent4" accent5="accent5" accent6="accent6" hlink="hlink" folHlink="folHlink"/>
  <p:sldLayoutIdLst>
    <p:sldLayoutId id="2147483700" r:id="rId1"/>
  </p:sldLayoutIdLst>
  <p:txStyles>
    <p:titleStyle>
      <a:lvl1pPr algn="l" defTabSz="914400" rtl="0" eaLnBrk="1" latinLnBrk="0" hangingPunct="1">
        <a:lnSpc>
          <a:spcPct val="90000"/>
        </a:lnSpc>
        <a:spcBef>
          <a:spcPct val="0"/>
        </a:spcBef>
        <a:buNone/>
        <a:defRPr sz="4400" kern="1200">
          <a:solidFill>
            <a:schemeClr val="tx1"/>
          </a:solidFill>
          <a:latin typeface="+mj-lt"/>
          <a:ea typeface="+mj-ea"/>
          <a:cs typeface="+mj-cs"/>
        </a:defRPr>
      </a:lvl1pPr>
    </p:titleStyle>
    <p:bodyStyle>
      <a:lvl1pPr marL="228600" indent="-228600" algn="l" defTabSz="914400" rtl="0" eaLnBrk="1" latinLnBrk="0" hangingPunct="1">
        <a:lnSpc>
          <a:spcPct val="90000"/>
        </a:lnSpc>
        <a:spcBef>
          <a:spcPts val="1000"/>
        </a:spcBef>
        <a:buFont typeface="Arial" panose="020B0604020202020204" pitchFamily="34" charset="0"/>
        <a:buChar char="•"/>
        <a:defRPr sz="2800" kern="1200">
          <a:solidFill>
            <a:schemeClr val="tx1"/>
          </a:solidFill>
          <a:latin typeface="+mn-lt"/>
          <a:ea typeface="+mn-ea"/>
          <a:cs typeface="+mn-cs"/>
        </a:defRPr>
      </a:lvl1pPr>
      <a:lvl2pPr marL="685800" indent="-228600" algn="l" defTabSz="914400" rtl="0" eaLnBrk="1" latinLnBrk="0" hangingPunct="1">
        <a:lnSpc>
          <a:spcPct val="90000"/>
        </a:lnSpc>
        <a:spcBef>
          <a:spcPts val="500"/>
        </a:spcBef>
        <a:buFont typeface="Arial" panose="020B0604020202020204" pitchFamily="34" charset="0"/>
        <a:buChar char="•"/>
        <a:defRPr sz="2400" kern="1200">
          <a:solidFill>
            <a:schemeClr val="tx1"/>
          </a:solidFill>
          <a:latin typeface="+mn-lt"/>
          <a:ea typeface="+mn-ea"/>
          <a:cs typeface="+mn-cs"/>
        </a:defRPr>
      </a:lvl2pPr>
      <a:lvl3pPr marL="1143000" indent="-228600" algn="l" defTabSz="914400" rtl="0" eaLnBrk="1" latinLnBrk="0" hangingPunct="1">
        <a:lnSpc>
          <a:spcPct val="90000"/>
        </a:lnSpc>
        <a:spcBef>
          <a:spcPts val="500"/>
        </a:spcBef>
        <a:buFont typeface="Arial" panose="020B0604020202020204" pitchFamily="34" charset="0"/>
        <a:buChar char="•"/>
        <a:defRPr sz="2000" kern="1200">
          <a:solidFill>
            <a:schemeClr val="tx1"/>
          </a:solidFill>
          <a:latin typeface="+mn-lt"/>
          <a:ea typeface="+mn-ea"/>
          <a:cs typeface="+mn-cs"/>
        </a:defRPr>
      </a:lvl3pPr>
      <a:lvl4pPr marL="1600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4pPr>
      <a:lvl5pPr marL="20574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5pPr>
      <a:lvl6pPr marL="25146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6pPr>
      <a:lvl7pPr marL="29718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7pPr>
      <a:lvl8pPr marL="34290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8pPr>
      <a:lvl9pPr marL="3886200" indent="-228600" algn="l" defTabSz="914400" rtl="0" eaLnBrk="1" latinLnBrk="0" hangingPunct="1">
        <a:lnSpc>
          <a:spcPct val="90000"/>
        </a:lnSpc>
        <a:spcBef>
          <a:spcPts val="500"/>
        </a:spcBef>
        <a:buFont typeface="Arial" panose="020B0604020202020204" pitchFamily="34" charset="0"/>
        <a:buChar char="•"/>
        <a:defRPr sz="1800" kern="1200">
          <a:solidFill>
            <a:schemeClr val="tx1"/>
          </a:solidFill>
          <a:latin typeface="+mn-lt"/>
          <a:ea typeface="+mn-ea"/>
          <a:cs typeface="+mn-cs"/>
        </a:defRPr>
      </a:lvl9pPr>
    </p:bodyStyle>
    <p:otherStyle>
      <a:defPPr>
        <a:defRPr lang="en-US"/>
      </a:defPPr>
      <a:lvl1pPr marL="0" algn="l" defTabSz="914400" rtl="0" eaLnBrk="1" latinLnBrk="0" hangingPunct="1">
        <a:defRPr sz="1800" kern="1200">
          <a:solidFill>
            <a:schemeClr val="tx1"/>
          </a:solidFill>
          <a:latin typeface="+mn-lt"/>
          <a:ea typeface="+mn-ea"/>
          <a:cs typeface="+mn-cs"/>
        </a:defRPr>
      </a:lvl1pPr>
      <a:lvl2pPr marL="457200" algn="l" defTabSz="914400" rtl="0" eaLnBrk="1" latinLnBrk="0" hangingPunct="1">
        <a:defRPr sz="1800" kern="1200">
          <a:solidFill>
            <a:schemeClr val="tx1"/>
          </a:solidFill>
          <a:latin typeface="+mn-lt"/>
          <a:ea typeface="+mn-ea"/>
          <a:cs typeface="+mn-cs"/>
        </a:defRPr>
      </a:lvl2pPr>
      <a:lvl3pPr marL="914400" algn="l" defTabSz="914400" rtl="0" eaLnBrk="1" latinLnBrk="0" hangingPunct="1">
        <a:defRPr sz="1800" kern="1200">
          <a:solidFill>
            <a:schemeClr val="tx1"/>
          </a:solidFill>
          <a:latin typeface="+mn-lt"/>
          <a:ea typeface="+mn-ea"/>
          <a:cs typeface="+mn-cs"/>
        </a:defRPr>
      </a:lvl3pPr>
      <a:lvl4pPr marL="1371600" algn="l" defTabSz="914400" rtl="0" eaLnBrk="1" latinLnBrk="0" hangingPunct="1">
        <a:defRPr sz="1800" kern="1200">
          <a:solidFill>
            <a:schemeClr val="tx1"/>
          </a:solidFill>
          <a:latin typeface="+mn-lt"/>
          <a:ea typeface="+mn-ea"/>
          <a:cs typeface="+mn-cs"/>
        </a:defRPr>
      </a:lvl4pPr>
      <a:lvl5pPr marL="1828800" algn="l" defTabSz="914400" rtl="0" eaLnBrk="1" latinLnBrk="0" hangingPunct="1">
        <a:defRPr sz="1800" kern="1200">
          <a:solidFill>
            <a:schemeClr val="tx1"/>
          </a:solidFill>
          <a:latin typeface="+mn-lt"/>
          <a:ea typeface="+mn-ea"/>
          <a:cs typeface="+mn-cs"/>
        </a:defRPr>
      </a:lvl5pPr>
      <a:lvl6pPr marL="2286000" algn="l" defTabSz="914400" rtl="0" eaLnBrk="1" latinLnBrk="0" hangingPunct="1">
        <a:defRPr sz="1800" kern="1200">
          <a:solidFill>
            <a:schemeClr val="tx1"/>
          </a:solidFill>
          <a:latin typeface="+mn-lt"/>
          <a:ea typeface="+mn-ea"/>
          <a:cs typeface="+mn-cs"/>
        </a:defRPr>
      </a:lvl6pPr>
      <a:lvl7pPr marL="2743200" algn="l" defTabSz="914400" rtl="0" eaLnBrk="1" latinLnBrk="0" hangingPunct="1">
        <a:defRPr sz="1800" kern="1200">
          <a:solidFill>
            <a:schemeClr val="tx1"/>
          </a:solidFill>
          <a:latin typeface="+mn-lt"/>
          <a:ea typeface="+mn-ea"/>
          <a:cs typeface="+mn-cs"/>
        </a:defRPr>
      </a:lvl7pPr>
      <a:lvl8pPr marL="3200400" algn="l" defTabSz="914400" rtl="0" eaLnBrk="1" latinLnBrk="0" hangingPunct="1">
        <a:defRPr sz="1800" kern="1200">
          <a:solidFill>
            <a:schemeClr val="tx1"/>
          </a:solidFill>
          <a:latin typeface="+mn-lt"/>
          <a:ea typeface="+mn-ea"/>
          <a:cs typeface="+mn-cs"/>
        </a:defRPr>
      </a:lvl8pPr>
      <a:lvl9pPr marL="3657600" algn="l" defTabSz="9144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8" Type="http://schemas.openxmlformats.org/officeDocument/2006/relationships/image" Target="../media/image8.png"/><Relationship Id="rId3" Type="http://schemas.openxmlformats.org/officeDocument/2006/relationships/image" Target="../media/image3.png"/><Relationship Id="rId7" Type="http://schemas.openxmlformats.org/officeDocument/2006/relationships/image" Target="../media/image7.png"/><Relationship Id="rId12" Type="http://schemas.openxmlformats.org/officeDocument/2006/relationships/image" Target="../media/image12.png"/><Relationship Id="rId2" Type="http://schemas.openxmlformats.org/officeDocument/2006/relationships/notesSlide" Target="../notesSlides/notesSlide1.xml"/><Relationship Id="rId1" Type="http://schemas.openxmlformats.org/officeDocument/2006/relationships/slideLayout" Target="../slideLayouts/slideLayout1.xml"/><Relationship Id="rId6" Type="http://schemas.openxmlformats.org/officeDocument/2006/relationships/image" Target="../media/image6.svg"/><Relationship Id="rId11" Type="http://schemas.openxmlformats.org/officeDocument/2006/relationships/image" Target="../media/image11.png"/><Relationship Id="rId5" Type="http://schemas.openxmlformats.org/officeDocument/2006/relationships/image" Target="../media/image5.png"/><Relationship Id="rId10" Type="http://schemas.openxmlformats.org/officeDocument/2006/relationships/image" Target="../media/image10.png"/><Relationship Id="rId4" Type="http://schemas.openxmlformats.org/officeDocument/2006/relationships/image" Target="../media/image4.svg"/><Relationship Id="rId9" Type="http://schemas.openxmlformats.org/officeDocument/2006/relationships/image" Target="../media/image9.png"/></Relationships>
</file>

<file path=ppt/slides/slide1.xml><?xml version="1.0" encoding="utf-8"?>
<p:sld xmlns:a="http://schemas.openxmlformats.org/drawingml/2006/main" xmlns:r="http://schemas.openxmlformats.org/officeDocument/2006/relationships" xmlns:p="http://schemas.openxmlformats.org/presentationml/2006/main">
  <p:cSld>
    <p:bg>
      <p:bgPr>
        <a:solidFill>
          <a:schemeClr val="bg1"/>
        </a:solidFill>
        <a:effectLst/>
      </p:bgPr>
    </p:bg>
    <p:spTree>
      <p:nvGrpSpPr>
        <p:cNvPr id="1" name=""/>
        <p:cNvGrpSpPr/>
        <p:nvPr/>
      </p:nvGrpSpPr>
      <p:grpSpPr>
        <a:xfrm>
          <a:off x="0" y="0"/>
          <a:ext cx="0" cy="0"/>
          <a:chOff x="0" y="0"/>
          <a:chExt cx="0" cy="0"/>
        </a:xfrm>
      </p:grpSpPr>
      <p:sp>
        <p:nvSpPr>
          <p:cNvPr id="2" name="Title 1">
            <a:extLst>
              <a:ext uri="{FF2B5EF4-FFF2-40B4-BE49-F238E27FC236}">
                <a16:creationId xmlns:a16="http://schemas.microsoft.com/office/drawing/2014/main" id="{2C2BFAE1-45D3-4B3B-81D2-0BF25FA84FB8}"/>
              </a:ext>
            </a:extLst>
          </p:cNvPr>
          <p:cNvSpPr>
            <a:spLocks noGrp="1"/>
          </p:cNvSpPr>
          <p:nvPr>
            <p:ph type="title"/>
          </p:nvPr>
        </p:nvSpPr>
        <p:spPr>
          <a:xfrm>
            <a:off x="1232675" y="81425"/>
            <a:ext cx="8515350" cy="404520"/>
          </a:xfrm>
        </p:spPr>
        <p:txBody>
          <a:bodyPr lIns="91440" tIns="45720" rIns="0" bIns="45720" anchor="t">
            <a:noAutofit/>
          </a:bodyPr>
          <a:lstStyle/>
          <a:p>
            <a:r>
              <a:rPr lang="en-US" sz="2800" dirty="0">
                <a:solidFill>
                  <a:srgbClr val="CC3399"/>
                </a:solidFill>
                <a:latin typeface="Segoe UI Black"/>
                <a:ea typeface="Segoe UI Black"/>
              </a:rPr>
              <a:t>     </a:t>
            </a:r>
            <a:r>
              <a:rPr lang="en-US" sz="2800" dirty="0">
                <a:latin typeface="Segoe UI Black"/>
                <a:ea typeface="Segoe UI Black"/>
              </a:rPr>
              <a:t>S3(a) English Curriculum 2024/25</a:t>
            </a:r>
          </a:p>
        </p:txBody>
      </p:sp>
      <p:grpSp>
        <p:nvGrpSpPr>
          <p:cNvPr id="19" name="Group 18">
            <a:extLst>
              <a:ext uri="{FF2B5EF4-FFF2-40B4-BE49-F238E27FC236}">
                <a16:creationId xmlns:a16="http://schemas.microsoft.com/office/drawing/2014/main" id="{2C2EA65C-CA1F-40C5-83BE-64F3E9AB33AA}"/>
              </a:ext>
            </a:extLst>
          </p:cNvPr>
          <p:cNvGrpSpPr/>
          <p:nvPr/>
        </p:nvGrpSpPr>
        <p:grpSpPr>
          <a:xfrm>
            <a:off x="1489418" y="1832326"/>
            <a:ext cx="6956510" cy="3382986"/>
            <a:chOff x="2249359" y="2305589"/>
            <a:chExt cx="7728733" cy="2834645"/>
          </a:xfrm>
        </p:grpSpPr>
        <p:grpSp>
          <p:nvGrpSpPr>
            <p:cNvPr id="13" name="Group 12">
              <a:extLst>
                <a:ext uri="{FF2B5EF4-FFF2-40B4-BE49-F238E27FC236}">
                  <a16:creationId xmlns:a16="http://schemas.microsoft.com/office/drawing/2014/main" id="{425DB897-F32F-412D-A261-6EC186631061}"/>
                </a:ext>
              </a:extLst>
            </p:cNvPr>
            <p:cNvGrpSpPr/>
            <p:nvPr/>
          </p:nvGrpSpPr>
          <p:grpSpPr>
            <a:xfrm>
              <a:off x="2249359" y="2305589"/>
              <a:ext cx="7728733" cy="2834645"/>
              <a:chOff x="1475820" y="2305589"/>
              <a:chExt cx="7728733" cy="2834645"/>
            </a:xfrm>
          </p:grpSpPr>
          <p:sp>
            <p:nvSpPr>
              <p:cNvPr id="7" name="Arc 6">
                <a:extLst>
                  <a:ext uri="{FF2B5EF4-FFF2-40B4-BE49-F238E27FC236}">
                    <a16:creationId xmlns:a16="http://schemas.microsoft.com/office/drawing/2014/main" id="{BA91558A-868E-4BAB-A985-3853974396E1}"/>
                  </a:ext>
                </a:extLst>
              </p:cNvPr>
              <p:cNvSpPr/>
              <p:nvPr/>
            </p:nvSpPr>
            <p:spPr>
              <a:xfrm>
                <a:off x="6186325" y="2305594"/>
                <a:ext cx="1417320" cy="1417320"/>
              </a:xfrm>
              <a:prstGeom prst="arc">
                <a:avLst>
                  <a:gd name="adj1" fmla="val 16211550"/>
                  <a:gd name="adj2" fmla="val 5391112"/>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38" name="Arc 37">
                <a:extLst>
                  <a:ext uri="{FF2B5EF4-FFF2-40B4-BE49-F238E27FC236}">
                    <a16:creationId xmlns:a16="http://schemas.microsoft.com/office/drawing/2014/main" id="{4E7EC504-D364-49F4-9BCD-39BD9340E988}"/>
                  </a:ext>
                </a:extLst>
              </p:cNvPr>
              <p:cNvSpPr/>
              <p:nvPr/>
            </p:nvSpPr>
            <p:spPr>
              <a:xfrm rot="10800000">
                <a:off x="3011873" y="3722914"/>
                <a:ext cx="1417320" cy="1417320"/>
              </a:xfrm>
              <a:prstGeom prst="arc">
                <a:avLst>
                  <a:gd name="adj1" fmla="val 16211550"/>
                  <a:gd name="adj2" fmla="val 5391112"/>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9" name="Straight Connector 8">
                <a:extLst>
                  <a:ext uri="{FF2B5EF4-FFF2-40B4-BE49-F238E27FC236}">
                    <a16:creationId xmlns:a16="http://schemas.microsoft.com/office/drawing/2014/main" id="{ECB72E78-9188-4053-B2B2-F2FB7A719315}"/>
                  </a:ext>
                </a:extLst>
              </p:cNvPr>
              <p:cNvCxnSpPr>
                <a:cxnSpLocks/>
              </p:cNvCxnSpPr>
              <p:nvPr/>
            </p:nvCxnSpPr>
            <p:spPr>
              <a:xfrm flipV="1">
                <a:off x="3685084" y="3722912"/>
                <a:ext cx="3245350" cy="4"/>
              </a:xfrm>
              <a:prstGeom prst="line">
                <a:avLst/>
              </a:prstGeom>
              <a:ln w="635000">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12" name="Straight Connector 11">
                <a:extLst>
                  <a:ext uri="{FF2B5EF4-FFF2-40B4-BE49-F238E27FC236}">
                    <a16:creationId xmlns:a16="http://schemas.microsoft.com/office/drawing/2014/main" id="{94E57699-59F1-4F0D-827E-E23691CF6BD8}"/>
                  </a:ext>
                </a:extLst>
              </p:cNvPr>
              <p:cNvCxnSpPr>
                <a:cxnSpLocks/>
                <a:stCxn id="38" idx="0"/>
              </p:cNvCxnSpPr>
              <p:nvPr/>
            </p:nvCxnSpPr>
            <p:spPr>
              <a:xfrm>
                <a:off x="3718153" y="5140230"/>
                <a:ext cx="5486400" cy="0"/>
              </a:xfrm>
              <a:prstGeom prst="line">
                <a:avLst/>
              </a:prstGeom>
              <a:ln w="6350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cxnSp>
            <p:nvCxnSpPr>
              <p:cNvPr id="73" name="Straight Connector 72">
                <a:extLst>
                  <a:ext uri="{FF2B5EF4-FFF2-40B4-BE49-F238E27FC236}">
                    <a16:creationId xmlns:a16="http://schemas.microsoft.com/office/drawing/2014/main" id="{570A1428-84CC-41EE-A06C-C0EFD78BCB89}"/>
                  </a:ext>
                </a:extLst>
              </p:cNvPr>
              <p:cNvCxnSpPr/>
              <p:nvPr/>
            </p:nvCxnSpPr>
            <p:spPr>
              <a:xfrm>
                <a:off x="1475820" y="2305589"/>
                <a:ext cx="5486400" cy="4"/>
              </a:xfrm>
              <a:prstGeom prst="line">
                <a:avLst/>
              </a:prstGeom>
              <a:ln w="635000" cap="rnd">
                <a:solidFill>
                  <a:schemeClr val="bg2">
                    <a:lumMod val="25000"/>
                  </a:schemeClr>
                </a:solidFill>
              </a:ln>
            </p:spPr>
            <p:style>
              <a:lnRef idx="1">
                <a:schemeClr val="accent1"/>
              </a:lnRef>
              <a:fillRef idx="0">
                <a:schemeClr val="accent1"/>
              </a:fillRef>
              <a:effectRef idx="0">
                <a:schemeClr val="accent1"/>
              </a:effectRef>
              <a:fontRef idx="minor">
                <a:schemeClr val="tx1"/>
              </a:fontRef>
            </p:style>
          </p:cxnSp>
        </p:grpSp>
        <p:grpSp>
          <p:nvGrpSpPr>
            <p:cNvPr id="27" name="Group 26">
              <a:extLst>
                <a:ext uri="{FF2B5EF4-FFF2-40B4-BE49-F238E27FC236}">
                  <a16:creationId xmlns:a16="http://schemas.microsoft.com/office/drawing/2014/main" id="{9F295EA6-9373-4E6A-971B-1D1A52E16064}"/>
                </a:ext>
              </a:extLst>
            </p:cNvPr>
            <p:cNvGrpSpPr/>
            <p:nvPr/>
          </p:nvGrpSpPr>
          <p:grpSpPr>
            <a:xfrm>
              <a:off x="2249359" y="2305589"/>
              <a:ext cx="7646957" cy="2834645"/>
              <a:chOff x="1475820" y="2305589"/>
              <a:chExt cx="7646957" cy="2834645"/>
            </a:xfrm>
          </p:grpSpPr>
          <p:sp>
            <p:nvSpPr>
              <p:cNvPr id="28" name="Arc 27">
                <a:extLst>
                  <a:ext uri="{FF2B5EF4-FFF2-40B4-BE49-F238E27FC236}">
                    <a16:creationId xmlns:a16="http://schemas.microsoft.com/office/drawing/2014/main" id="{F2E49456-4956-4891-9EE2-EE4551A71AFA}"/>
                  </a:ext>
                </a:extLst>
              </p:cNvPr>
              <p:cNvSpPr/>
              <p:nvPr/>
            </p:nvSpPr>
            <p:spPr>
              <a:xfrm>
                <a:off x="6186325" y="230559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29" name="Arc 28">
                <a:extLst>
                  <a:ext uri="{FF2B5EF4-FFF2-40B4-BE49-F238E27FC236}">
                    <a16:creationId xmlns:a16="http://schemas.microsoft.com/office/drawing/2014/main" id="{CCD3104B-4EC0-4732-976B-E61B97F1EEDD}"/>
                  </a:ext>
                </a:extLst>
              </p:cNvPr>
              <p:cNvSpPr/>
              <p:nvPr/>
            </p:nvSpPr>
            <p:spPr>
              <a:xfrm rot="10800000">
                <a:off x="2930098" y="3722914"/>
                <a:ext cx="1417320" cy="1417320"/>
              </a:xfrm>
              <a:prstGeom prst="arc">
                <a:avLst>
                  <a:gd name="adj1" fmla="val 16211550"/>
                  <a:gd name="adj2" fmla="val 5391112"/>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30" name="Straight Connector 29">
                <a:extLst>
                  <a:ext uri="{FF2B5EF4-FFF2-40B4-BE49-F238E27FC236}">
                    <a16:creationId xmlns:a16="http://schemas.microsoft.com/office/drawing/2014/main" id="{C2655F35-FEEA-48D3-8653-958B1F07682E}"/>
                  </a:ext>
                </a:extLst>
              </p:cNvPr>
              <p:cNvCxnSpPr>
                <a:cxnSpLocks/>
                <a:endCxn id="28" idx="2"/>
              </p:cNvCxnSpPr>
              <p:nvPr/>
            </p:nvCxnSpPr>
            <p:spPr>
              <a:xfrm flipV="1">
                <a:off x="3685084" y="3722912"/>
                <a:ext cx="3211733" cy="7"/>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1" name="Straight Connector 30">
                <a:extLst>
                  <a:ext uri="{FF2B5EF4-FFF2-40B4-BE49-F238E27FC236}">
                    <a16:creationId xmlns:a16="http://schemas.microsoft.com/office/drawing/2014/main" id="{D66702A1-B247-4A57-80A9-A8B943239AC6}"/>
                  </a:ext>
                </a:extLst>
              </p:cNvPr>
              <p:cNvCxnSpPr>
                <a:cxnSpLocks/>
                <a:stCxn id="38" idx="0"/>
              </p:cNvCxnSpPr>
              <p:nvPr/>
            </p:nvCxnSpPr>
            <p:spPr>
              <a:xfrm>
                <a:off x="3718153" y="5140230"/>
                <a:ext cx="540462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cxnSp>
            <p:nvCxnSpPr>
              <p:cNvPr id="32" name="Straight Connector 31">
                <a:extLst>
                  <a:ext uri="{FF2B5EF4-FFF2-40B4-BE49-F238E27FC236}">
                    <a16:creationId xmlns:a16="http://schemas.microsoft.com/office/drawing/2014/main" id="{E513FD9F-1DD5-41DA-8405-8E73E998EF78}"/>
                  </a:ext>
                </a:extLst>
              </p:cNvPr>
              <p:cNvCxnSpPr>
                <a:cxnSpLocks/>
              </p:cNvCxnSpPr>
              <p:nvPr/>
            </p:nvCxnSpPr>
            <p:spPr>
              <a:xfrm>
                <a:off x="1475820" y="2305589"/>
                <a:ext cx="5306914" cy="0"/>
              </a:xfrm>
              <a:prstGeom prst="line">
                <a:avLst/>
              </a:prstGeom>
              <a:ln w="47625">
                <a:solidFill>
                  <a:schemeClr val="bg1"/>
                </a:solidFill>
                <a:prstDash val="dash"/>
              </a:ln>
            </p:spPr>
            <p:style>
              <a:lnRef idx="1">
                <a:schemeClr val="accent1"/>
              </a:lnRef>
              <a:fillRef idx="0">
                <a:schemeClr val="accent1"/>
              </a:fillRef>
              <a:effectRef idx="0">
                <a:schemeClr val="accent1"/>
              </a:effectRef>
              <a:fontRef idx="minor">
                <a:schemeClr val="tx1"/>
              </a:fontRef>
            </p:style>
          </p:cxnSp>
        </p:grpSp>
      </p:grpSp>
      <p:sp>
        <p:nvSpPr>
          <p:cNvPr id="3" name="Oval 2">
            <a:extLst>
              <a:ext uri="{FF2B5EF4-FFF2-40B4-BE49-F238E27FC236}">
                <a16:creationId xmlns:a16="http://schemas.microsoft.com/office/drawing/2014/main" id="{CA17634E-AAA3-4840-8487-07315886BF16}"/>
              </a:ext>
            </a:extLst>
          </p:cNvPr>
          <p:cNvSpPr/>
          <p:nvPr/>
        </p:nvSpPr>
        <p:spPr>
          <a:xfrm>
            <a:off x="2918539" y="1335123"/>
            <a:ext cx="841462" cy="795071"/>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a:solidFill>
                  <a:srgbClr val="DF361F"/>
                </a:solidFill>
                <a:cs typeface="Calibri"/>
              </a:rPr>
              <a:t>Oct</a:t>
            </a:r>
          </a:p>
        </p:txBody>
      </p:sp>
      <p:sp>
        <p:nvSpPr>
          <p:cNvPr id="25" name="Oval 24">
            <a:extLst>
              <a:ext uri="{FF2B5EF4-FFF2-40B4-BE49-F238E27FC236}">
                <a16:creationId xmlns:a16="http://schemas.microsoft.com/office/drawing/2014/main" id="{9410F4CE-3E97-4570-A807-A514472A5A4E}"/>
              </a:ext>
            </a:extLst>
          </p:cNvPr>
          <p:cNvSpPr/>
          <p:nvPr/>
        </p:nvSpPr>
        <p:spPr>
          <a:xfrm>
            <a:off x="2556478" y="3398779"/>
            <a:ext cx="789257" cy="776413"/>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dirty="0">
                <a:solidFill>
                  <a:schemeClr val="tx1"/>
                </a:solidFill>
                <a:cs typeface="Calibri"/>
              </a:rPr>
              <a:t>Film Study </a:t>
            </a:r>
          </a:p>
          <a:p>
            <a:pPr algn="ctr"/>
            <a:r>
              <a:rPr lang="en-US" sz="1100" b="1" dirty="0">
                <a:solidFill>
                  <a:schemeClr val="tx1"/>
                </a:solidFill>
                <a:ea typeface="Calibri"/>
                <a:cs typeface="Calibri"/>
              </a:rPr>
              <a:t>'Dark Knight'</a:t>
            </a:r>
          </a:p>
        </p:txBody>
      </p:sp>
      <p:sp>
        <p:nvSpPr>
          <p:cNvPr id="26" name="Oval 25">
            <a:extLst>
              <a:ext uri="{FF2B5EF4-FFF2-40B4-BE49-F238E27FC236}">
                <a16:creationId xmlns:a16="http://schemas.microsoft.com/office/drawing/2014/main" id="{0ED586BA-7236-43AA-85C0-6522BD4A1424}"/>
              </a:ext>
            </a:extLst>
          </p:cNvPr>
          <p:cNvSpPr/>
          <p:nvPr/>
        </p:nvSpPr>
        <p:spPr>
          <a:xfrm>
            <a:off x="5485629" y="3130278"/>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a:solidFill>
                  <a:srgbClr val="C00000"/>
                </a:solidFill>
              </a:rPr>
              <a:t>Jan</a:t>
            </a:r>
          </a:p>
        </p:txBody>
      </p:sp>
      <p:sp>
        <p:nvSpPr>
          <p:cNvPr id="33" name="Oval 32">
            <a:extLst>
              <a:ext uri="{FF2B5EF4-FFF2-40B4-BE49-F238E27FC236}">
                <a16:creationId xmlns:a16="http://schemas.microsoft.com/office/drawing/2014/main" id="{9C944C50-800D-4ED3-A095-E15D9F1253BE}"/>
              </a:ext>
            </a:extLst>
          </p:cNvPr>
          <p:cNvSpPr/>
          <p:nvPr/>
        </p:nvSpPr>
        <p:spPr>
          <a:xfrm>
            <a:off x="6656318" y="2133421"/>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a:solidFill>
                  <a:srgbClr val="DF361F"/>
                </a:solidFill>
              </a:rPr>
              <a:t>Dec</a:t>
            </a:r>
          </a:p>
        </p:txBody>
      </p:sp>
      <p:sp>
        <p:nvSpPr>
          <p:cNvPr id="36" name="Oval 35">
            <a:extLst>
              <a:ext uri="{FF2B5EF4-FFF2-40B4-BE49-F238E27FC236}">
                <a16:creationId xmlns:a16="http://schemas.microsoft.com/office/drawing/2014/main" id="{53C6E333-DC08-412B-85B1-0B37F47ED578}"/>
              </a:ext>
            </a:extLst>
          </p:cNvPr>
          <p:cNvSpPr/>
          <p:nvPr/>
        </p:nvSpPr>
        <p:spPr>
          <a:xfrm>
            <a:off x="3468812" y="3146443"/>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a:solidFill>
                  <a:srgbClr val="DF361F"/>
                </a:solidFill>
              </a:rPr>
              <a:t>Feb</a:t>
            </a:r>
          </a:p>
        </p:txBody>
      </p:sp>
      <p:sp>
        <p:nvSpPr>
          <p:cNvPr id="37" name="Oval 36">
            <a:extLst>
              <a:ext uri="{FF2B5EF4-FFF2-40B4-BE49-F238E27FC236}">
                <a16:creationId xmlns:a16="http://schemas.microsoft.com/office/drawing/2014/main" id="{CE512246-2643-4F76-B534-1711CA5DDB29}"/>
              </a:ext>
            </a:extLst>
          </p:cNvPr>
          <p:cNvSpPr/>
          <p:nvPr/>
        </p:nvSpPr>
        <p:spPr>
          <a:xfrm>
            <a:off x="2430412" y="4499967"/>
            <a:ext cx="763571" cy="763571"/>
          </a:xfrm>
          <a:prstGeom prst="ellipse">
            <a:avLst/>
          </a:prstGeom>
          <a:gradFill>
            <a:gsLst>
              <a:gs pos="0">
                <a:schemeClr val="bg1"/>
              </a:gs>
              <a:gs pos="50000">
                <a:schemeClr val="bg1">
                  <a:lumMod val="95000"/>
                </a:schemeClr>
              </a:gs>
              <a:gs pos="100000">
                <a:schemeClr val="bg1">
                  <a:lumMod val="85000"/>
                </a:schemeClr>
              </a:gs>
            </a:gsLst>
          </a:gradFill>
          <a:ln w="38100">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a:solidFill>
                  <a:srgbClr val="DF361F"/>
                </a:solidFill>
              </a:rPr>
              <a:t>March</a:t>
            </a:r>
          </a:p>
        </p:txBody>
      </p:sp>
      <p:sp>
        <p:nvSpPr>
          <p:cNvPr id="89" name="Arc 88">
            <a:extLst>
              <a:ext uri="{FF2B5EF4-FFF2-40B4-BE49-F238E27FC236}">
                <a16:creationId xmlns:a16="http://schemas.microsoft.com/office/drawing/2014/main" id="{9ED5088A-9F28-4B05-8020-8D5FE0968BD2}"/>
              </a:ext>
            </a:extLst>
          </p:cNvPr>
          <p:cNvSpPr/>
          <p:nvPr/>
        </p:nvSpPr>
        <p:spPr>
          <a:xfrm rot="10800000">
            <a:off x="3364401" y="3945668"/>
            <a:ext cx="442438" cy="838179"/>
          </a:xfrm>
          <a:prstGeom prst="arc">
            <a:avLst>
              <a:gd name="adj1" fmla="val 16211550"/>
              <a:gd name="adj2" fmla="val 5391112"/>
            </a:avLst>
          </a:prstGeom>
          <a:ln w="22225">
            <a:solidFill>
              <a:srgbClr val="00B09B"/>
            </a:solidFill>
            <a:prstDash val="sysDash"/>
            <a:head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sp>
        <p:nvSpPr>
          <p:cNvPr id="90" name="Arc 89">
            <a:extLst>
              <a:ext uri="{FF2B5EF4-FFF2-40B4-BE49-F238E27FC236}">
                <a16:creationId xmlns:a16="http://schemas.microsoft.com/office/drawing/2014/main" id="{4E010217-4374-4F88-89CA-F8F336E6FB11}"/>
              </a:ext>
            </a:extLst>
          </p:cNvPr>
          <p:cNvSpPr/>
          <p:nvPr/>
        </p:nvSpPr>
        <p:spPr>
          <a:xfrm>
            <a:off x="5959794" y="2289871"/>
            <a:ext cx="465999" cy="767976"/>
          </a:xfrm>
          <a:prstGeom prst="arc">
            <a:avLst>
              <a:gd name="adj1" fmla="val 15955398"/>
              <a:gd name="adj2" fmla="val 5391112"/>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endParaRPr lang="en-US" sz="1350"/>
          </a:p>
        </p:txBody>
      </p:sp>
      <p:cxnSp>
        <p:nvCxnSpPr>
          <p:cNvPr id="92" name="Straight Arrow Connector 91">
            <a:extLst>
              <a:ext uri="{FF2B5EF4-FFF2-40B4-BE49-F238E27FC236}">
                <a16:creationId xmlns:a16="http://schemas.microsoft.com/office/drawing/2014/main" id="{AC8433A8-79C4-45BA-A932-25675C38CA10}"/>
              </a:ext>
            </a:extLst>
          </p:cNvPr>
          <p:cNvCxnSpPr/>
          <p:nvPr/>
        </p:nvCxnSpPr>
        <p:spPr>
          <a:xfrm>
            <a:off x="3342017" y="2284700"/>
            <a:ext cx="2488410"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93" name="Straight Arrow Connector 92">
            <a:extLst>
              <a:ext uri="{FF2B5EF4-FFF2-40B4-BE49-F238E27FC236}">
                <a16:creationId xmlns:a16="http://schemas.microsoft.com/office/drawing/2014/main" id="{FF782D6B-B11D-4440-8E80-207C3E434648}"/>
              </a:ext>
            </a:extLst>
          </p:cNvPr>
          <p:cNvCxnSpPr/>
          <p:nvPr/>
        </p:nvCxnSpPr>
        <p:spPr>
          <a:xfrm>
            <a:off x="6950645" y="5688743"/>
            <a:ext cx="1190951"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cxnSp>
        <p:nvCxnSpPr>
          <p:cNvPr id="111" name="Straight Arrow Connector 110">
            <a:extLst>
              <a:ext uri="{FF2B5EF4-FFF2-40B4-BE49-F238E27FC236}">
                <a16:creationId xmlns:a16="http://schemas.microsoft.com/office/drawing/2014/main" id="{B6377E5F-7FCE-4BD5-BF88-2A5DB306AA11}"/>
              </a:ext>
            </a:extLst>
          </p:cNvPr>
          <p:cNvCxnSpPr/>
          <p:nvPr/>
        </p:nvCxnSpPr>
        <p:spPr>
          <a:xfrm>
            <a:off x="1190008" y="2297035"/>
            <a:ext cx="1190951"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pic>
        <p:nvPicPr>
          <p:cNvPr id="8" name="Graphic 7" descr="Head with gears">
            <a:extLst>
              <a:ext uri="{FF2B5EF4-FFF2-40B4-BE49-F238E27FC236}">
                <a16:creationId xmlns:a16="http://schemas.microsoft.com/office/drawing/2014/main" id="{BC1CB7CA-7166-460B-AE2F-ABF79F2BE5E7}"/>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56220" y="3693794"/>
            <a:ext cx="400110" cy="400110"/>
          </a:xfrm>
          <a:prstGeom prst="rect">
            <a:avLst/>
          </a:prstGeom>
        </p:spPr>
      </p:pic>
      <p:pic>
        <p:nvPicPr>
          <p:cNvPr id="114" name="Graphic 113" descr="Head with gears">
            <a:extLst>
              <a:ext uri="{FF2B5EF4-FFF2-40B4-BE49-F238E27FC236}">
                <a16:creationId xmlns:a16="http://schemas.microsoft.com/office/drawing/2014/main" id="{727B278F-47BE-40E4-8152-8795266E0F90}"/>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643037" y="2367538"/>
            <a:ext cx="400110" cy="400110"/>
          </a:xfrm>
          <a:prstGeom prst="rect">
            <a:avLst/>
          </a:prstGeom>
        </p:spPr>
      </p:pic>
      <p:pic>
        <p:nvPicPr>
          <p:cNvPr id="116" name="Graphic 115" descr="Head with gears">
            <a:extLst>
              <a:ext uri="{FF2B5EF4-FFF2-40B4-BE49-F238E27FC236}">
                <a16:creationId xmlns:a16="http://schemas.microsoft.com/office/drawing/2014/main" id="{487BEE61-0F5A-4E91-876C-DB75DA59ADB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8732" y="2328681"/>
            <a:ext cx="400110" cy="400110"/>
          </a:xfrm>
          <a:prstGeom prst="rect">
            <a:avLst/>
          </a:prstGeom>
        </p:spPr>
      </p:pic>
      <p:grpSp>
        <p:nvGrpSpPr>
          <p:cNvPr id="118" name="Group 117">
            <a:extLst>
              <a:ext uri="{FF2B5EF4-FFF2-40B4-BE49-F238E27FC236}">
                <a16:creationId xmlns:a16="http://schemas.microsoft.com/office/drawing/2014/main" id="{AF0D0F12-6EA1-42F7-9AA1-FE142BABDAC6}"/>
              </a:ext>
            </a:extLst>
          </p:cNvPr>
          <p:cNvGrpSpPr/>
          <p:nvPr/>
        </p:nvGrpSpPr>
        <p:grpSpPr>
          <a:xfrm>
            <a:off x="3028505" y="5754075"/>
            <a:ext cx="3269688" cy="1048482"/>
            <a:chOff x="-1301295" y="5014465"/>
            <a:chExt cx="3444229" cy="1058225"/>
          </a:xfrm>
        </p:grpSpPr>
        <p:sp>
          <p:nvSpPr>
            <p:cNvPr id="119" name="TextBox 118">
              <a:extLst>
                <a:ext uri="{FF2B5EF4-FFF2-40B4-BE49-F238E27FC236}">
                  <a16:creationId xmlns:a16="http://schemas.microsoft.com/office/drawing/2014/main" id="{6B6593A6-97C1-4CDD-92B1-FB78845451EF}"/>
                </a:ext>
              </a:extLst>
            </p:cNvPr>
            <p:cNvSpPr txBox="1"/>
            <p:nvPr/>
          </p:nvSpPr>
          <p:spPr>
            <a:xfrm>
              <a:off x="-1301295" y="5014465"/>
              <a:ext cx="2202815" cy="276999"/>
            </a:xfrm>
            <a:prstGeom prst="rect">
              <a:avLst/>
            </a:prstGeom>
            <a:noFill/>
          </p:spPr>
          <p:txBody>
            <a:bodyPr wrap="square" lIns="0" tIns="45720" rIns="0" bIns="45720" rtlCol="0" anchor="b">
              <a:spAutoFit/>
            </a:bodyPr>
            <a:lstStyle/>
            <a:p>
              <a:pPr algn="r"/>
              <a:r>
                <a:rPr lang="en-US" sz="1200" b="1" noProof="1"/>
                <a:t>RUAE</a:t>
              </a:r>
            </a:p>
          </p:txBody>
        </p:sp>
        <p:sp>
          <p:nvSpPr>
            <p:cNvPr id="120" name="TextBox 119">
              <a:extLst>
                <a:ext uri="{FF2B5EF4-FFF2-40B4-BE49-F238E27FC236}">
                  <a16:creationId xmlns:a16="http://schemas.microsoft.com/office/drawing/2014/main" id="{69944467-DEF3-4F7A-B81A-6F03B7524661}"/>
                </a:ext>
              </a:extLst>
            </p:cNvPr>
            <p:cNvSpPr txBox="1"/>
            <p:nvPr/>
          </p:nvSpPr>
          <p:spPr>
            <a:xfrm>
              <a:off x="-709991" y="5280567"/>
              <a:ext cx="2852925" cy="792123"/>
            </a:xfrm>
            <a:prstGeom prst="rect">
              <a:avLst/>
            </a:prstGeom>
            <a:noFill/>
          </p:spPr>
          <p:txBody>
            <a:bodyPr wrap="square" lIns="0" tIns="45720" rIns="0" bIns="45720" rtlCol="0" anchor="t">
              <a:spAutoFit/>
            </a:bodyPr>
            <a:lstStyle/>
            <a:p>
              <a:r>
                <a:rPr lang="en-US" sz="900" b="1" noProof="1"/>
                <a:t> You will work on developing these skills throughout the year. Reading for Understanding, Analysis and Evaluation but in April you will complete the year with an assessment which will help to decide your next class.</a:t>
              </a:r>
              <a:r>
                <a:rPr lang="en-US" sz="900" b="1" noProof="1">
                  <a:solidFill>
                    <a:srgbClr val="FF0000"/>
                  </a:solidFill>
                </a:rPr>
                <a:t> Skill:Critical Thinking</a:t>
              </a:r>
              <a:endParaRPr lang="en-US" dirty="0">
                <a:solidFill>
                  <a:srgbClr val="FF0000"/>
                </a:solidFill>
                <a:cs typeface="Calibri" panose="020F0502020204030204"/>
              </a:endParaRPr>
            </a:p>
          </p:txBody>
        </p:sp>
      </p:grpSp>
      <p:sp>
        <p:nvSpPr>
          <p:cNvPr id="129" name="TextBox 128">
            <a:extLst>
              <a:ext uri="{FF2B5EF4-FFF2-40B4-BE49-F238E27FC236}">
                <a16:creationId xmlns:a16="http://schemas.microsoft.com/office/drawing/2014/main" id="{B6B761AF-6AD2-4809-B8D4-632202288F4D}"/>
              </a:ext>
            </a:extLst>
          </p:cNvPr>
          <p:cNvSpPr txBox="1"/>
          <p:nvPr/>
        </p:nvSpPr>
        <p:spPr>
          <a:xfrm>
            <a:off x="343894" y="5646033"/>
            <a:ext cx="1462287" cy="279919"/>
          </a:xfrm>
          <a:prstGeom prst="rect">
            <a:avLst/>
          </a:prstGeom>
          <a:noFill/>
        </p:spPr>
        <p:txBody>
          <a:bodyPr wrap="square" lIns="0" tIns="45720" rIns="0" bIns="45720" rtlCol="0" anchor="b">
            <a:spAutoFit/>
          </a:bodyPr>
          <a:lstStyle/>
          <a:p>
            <a:pPr algn="r"/>
            <a:r>
              <a:rPr lang="en-US" sz="1200" b="1" noProof="1"/>
              <a:t>Homework</a:t>
            </a:r>
            <a:endParaRPr lang="en-US"/>
          </a:p>
        </p:txBody>
      </p:sp>
      <p:sp>
        <p:nvSpPr>
          <p:cNvPr id="137" name="Oval 136">
            <a:extLst>
              <a:ext uri="{FF2B5EF4-FFF2-40B4-BE49-F238E27FC236}">
                <a16:creationId xmlns:a16="http://schemas.microsoft.com/office/drawing/2014/main" id="{F5E89C69-938A-4359-A9F2-6542877C2808}"/>
              </a:ext>
            </a:extLst>
          </p:cNvPr>
          <p:cNvSpPr/>
          <p:nvPr/>
        </p:nvSpPr>
        <p:spPr>
          <a:xfrm>
            <a:off x="991780" y="1409283"/>
            <a:ext cx="763571" cy="724138"/>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a:solidFill>
                  <a:srgbClr val="DF361F"/>
                </a:solidFill>
              </a:rPr>
              <a:t>Aug-Sept</a:t>
            </a:r>
          </a:p>
        </p:txBody>
      </p:sp>
      <p:sp>
        <p:nvSpPr>
          <p:cNvPr id="153" name="Oval 152">
            <a:extLst>
              <a:ext uri="{FF2B5EF4-FFF2-40B4-BE49-F238E27FC236}">
                <a16:creationId xmlns:a16="http://schemas.microsoft.com/office/drawing/2014/main" id="{30FFFFFB-0F4A-4B9C-86BC-547C4CB5C474}"/>
              </a:ext>
            </a:extLst>
          </p:cNvPr>
          <p:cNvSpPr/>
          <p:nvPr/>
        </p:nvSpPr>
        <p:spPr>
          <a:xfrm>
            <a:off x="4378071" y="3055324"/>
            <a:ext cx="953753" cy="920464"/>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dirty="0">
                <a:solidFill>
                  <a:schemeClr val="tx1"/>
                </a:solidFill>
                <a:cs typeface="Calibri"/>
              </a:rPr>
              <a:t>AVU based </a:t>
            </a:r>
            <a:r>
              <a:rPr lang="en-US" sz="1050" b="1" dirty="0">
                <a:solidFill>
                  <a:schemeClr val="tx1"/>
                </a:solidFill>
                <a:cs typeface="Calibri"/>
              </a:rPr>
              <a:t>on poem Steali</a:t>
            </a:r>
            <a:r>
              <a:rPr lang="en-US" sz="1100" b="1" dirty="0">
                <a:solidFill>
                  <a:schemeClr val="tx1"/>
                </a:solidFill>
                <a:cs typeface="Calibri"/>
              </a:rPr>
              <a:t>ng</a:t>
            </a:r>
            <a:endParaRPr lang="en-US" sz="1100" dirty="0">
              <a:solidFill>
                <a:schemeClr val="tx1"/>
              </a:solidFill>
              <a:cs typeface="Calibri"/>
            </a:endParaRPr>
          </a:p>
        </p:txBody>
      </p:sp>
      <p:grpSp>
        <p:nvGrpSpPr>
          <p:cNvPr id="162" name="Group 161">
            <a:extLst>
              <a:ext uri="{FF2B5EF4-FFF2-40B4-BE49-F238E27FC236}">
                <a16:creationId xmlns:a16="http://schemas.microsoft.com/office/drawing/2014/main" id="{775C441E-D611-433B-A136-5E05C606811D}"/>
              </a:ext>
            </a:extLst>
          </p:cNvPr>
          <p:cNvGrpSpPr/>
          <p:nvPr/>
        </p:nvGrpSpPr>
        <p:grpSpPr>
          <a:xfrm>
            <a:off x="7011413" y="3608170"/>
            <a:ext cx="1989722" cy="1170520"/>
            <a:chOff x="-863747" y="5151423"/>
            <a:chExt cx="2357856" cy="1015863"/>
          </a:xfrm>
        </p:grpSpPr>
        <p:sp>
          <p:nvSpPr>
            <p:cNvPr id="163" name="TextBox 162">
              <a:extLst>
                <a:ext uri="{FF2B5EF4-FFF2-40B4-BE49-F238E27FC236}">
                  <a16:creationId xmlns:a16="http://schemas.microsoft.com/office/drawing/2014/main" id="{A76280BB-DB38-4794-BDEF-508CB1FFFBD7}"/>
                </a:ext>
              </a:extLst>
            </p:cNvPr>
            <p:cNvSpPr txBox="1"/>
            <p:nvPr/>
          </p:nvSpPr>
          <p:spPr>
            <a:xfrm>
              <a:off x="-863747" y="5151423"/>
              <a:ext cx="2357856" cy="240400"/>
            </a:xfrm>
            <a:prstGeom prst="rect">
              <a:avLst/>
            </a:prstGeom>
            <a:noFill/>
          </p:spPr>
          <p:txBody>
            <a:bodyPr wrap="square" lIns="0" tIns="45720" rIns="0" bIns="45720" rtlCol="0" anchor="b">
              <a:spAutoFit/>
            </a:bodyPr>
            <a:lstStyle/>
            <a:p>
              <a:pPr algn="r"/>
              <a:r>
                <a:rPr lang="en-US" sz="1200" b="1" noProof="1">
                  <a:cs typeface="Calibri"/>
                </a:rPr>
                <a:t>Listening  </a:t>
              </a:r>
              <a:r>
                <a:rPr lang="en-US" sz="900" b="1" noProof="1">
                  <a:solidFill>
                    <a:srgbClr val="FF0000"/>
                  </a:solidFill>
                  <a:cs typeface="Calibri"/>
                </a:rPr>
                <a:t>Skill: Critical Thinking</a:t>
              </a:r>
              <a:r>
                <a:rPr lang="en-US" sz="1200" b="1" noProof="1">
                  <a:cs typeface="Calibri"/>
                </a:rPr>
                <a:t>   </a:t>
              </a:r>
            </a:p>
          </p:txBody>
        </p:sp>
        <p:sp>
          <p:nvSpPr>
            <p:cNvPr id="164" name="TextBox 163">
              <a:extLst>
                <a:ext uri="{FF2B5EF4-FFF2-40B4-BE49-F238E27FC236}">
                  <a16:creationId xmlns:a16="http://schemas.microsoft.com/office/drawing/2014/main" id="{4D5CF745-0BB1-47AE-B511-A9D64C3016E1}"/>
                </a:ext>
              </a:extLst>
            </p:cNvPr>
            <p:cNvSpPr txBox="1"/>
            <p:nvPr/>
          </p:nvSpPr>
          <p:spPr>
            <a:xfrm>
              <a:off x="-596633" y="5365953"/>
              <a:ext cx="1821894" cy="801333"/>
            </a:xfrm>
            <a:prstGeom prst="rect">
              <a:avLst/>
            </a:prstGeom>
            <a:noFill/>
          </p:spPr>
          <p:txBody>
            <a:bodyPr wrap="square" lIns="0" tIns="45720" rIns="0" bIns="45720" rtlCol="0" anchor="t">
              <a:spAutoFit/>
            </a:bodyPr>
            <a:lstStyle/>
            <a:p>
              <a:pPr algn="just"/>
              <a:r>
                <a:rPr lang="en-US" sz="900" b="1" noProof="1">
                  <a:cs typeface="Calibri"/>
                </a:rPr>
                <a:t>You will develop your listening skills and be assessed on your understsanding, analysis of talk and whether you think the speaker you listened to was successful.</a:t>
              </a:r>
            </a:p>
          </p:txBody>
        </p:sp>
      </p:grpSp>
      <p:pic>
        <p:nvPicPr>
          <p:cNvPr id="165" name="Graphic 164" descr="Head with gears">
            <a:extLst>
              <a:ext uri="{FF2B5EF4-FFF2-40B4-BE49-F238E27FC236}">
                <a16:creationId xmlns:a16="http://schemas.microsoft.com/office/drawing/2014/main" id="{D6141243-A4FB-4A48-85DF-32160F0BE3F5}"/>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4294173" y="5687018"/>
            <a:ext cx="400110" cy="400110"/>
          </a:xfrm>
          <a:prstGeom prst="rect">
            <a:avLst/>
          </a:prstGeom>
        </p:spPr>
      </p:pic>
      <p:sp>
        <p:nvSpPr>
          <p:cNvPr id="166" name="Oval 165">
            <a:extLst>
              <a:ext uri="{FF2B5EF4-FFF2-40B4-BE49-F238E27FC236}">
                <a16:creationId xmlns:a16="http://schemas.microsoft.com/office/drawing/2014/main" id="{4F5AD0B0-CCE3-41C7-A182-834E2DBADC17}"/>
              </a:ext>
            </a:extLst>
          </p:cNvPr>
          <p:cNvSpPr/>
          <p:nvPr/>
        </p:nvSpPr>
        <p:spPr>
          <a:xfrm>
            <a:off x="1961839" y="1395746"/>
            <a:ext cx="815539" cy="746605"/>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00" b="1">
                <a:solidFill>
                  <a:schemeClr val="tx1"/>
                </a:solidFill>
              </a:rPr>
              <a:t>Critical study of a text</a:t>
            </a:r>
          </a:p>
        </p:txBody>
      </p:sp>
      <p:grpSp>
        <p:nvGrpSpPr>
          <p:cNvPr id="175" name="Group 174">
            <a:extLst>
              <a:ext uri="{FF2B5EF4-FFF2-40B4-BE49-F238E27FC236}">
                <a16:creationId xmlns:a16="http://schemas.microsoft.com/office/drawing/2014/main" id="{718D847B-8EC1-4279-A062-07101B37A3C2}"/>
              </a:ext>
            </a:extLst>
          </p:cNvPr>
          <p:cNvGrpSpPr/>
          <p:nvPr/>
        </p:nvGrpSpPr>
        <p:grpSpPr>
          <a:xfrm>
            <a:off x="6190344" y="6168791"/>
            <a:ext cx="2524690" cy="682927"/>
            <a:chOff x="249702" y="4629587"/>
            <a:chExt cx="2202816" cy="682927"/>
          </a:xfrm>
        </p:grpSpPr>
        <p:sp>
          <p:nvSpPr>
            <p:cNvPr id="176" name="TextBox 175">
              <a:extLst>
                <a:ext uri="{FF2B5EF4-FFF2-40B4-BE49-F238E27FC236}">
                  <a16:creationId xmlns:a16="http://schemas.microsoft.com/office/drawing/2014/main" id="{9D986DF3-A542-43A7-A66D-3A49B8FD976E}"/>
                </a:ext>
              </a:extLst>
            </p:cNvPr>
            <p:cNvSpPr txBox="1"/>
            <p:nvPr/>
          </p:nvSpPr>
          <p:spPr>
            <a:xfrm>
              <a:off x="249702" y="4629587"/>
              <a:ext cx="2202816" cy="276999"/>
            </a:xfrm>
            <a:prstGeom prst="rect">
              <a:avLst/>
            </a:prstGeom>
            <a:noFill/>
          </p:spPr>
          <p:txBody>
            <a:bodyPr wrap="square" lIns="0" tIns="45720" rIns="0" bIns="45720" rtlCol="0" anchor="b">
              <a:spAutoFit/>
            </a:bodyPr>
            <a:lstStyle/>
            <a:p>
              <a:pPr algn="r"/>
              <a:r>
                <a:rPr lang="en-US" sz="1200" b="1" noProof="1"/>
                <a:t>End of S3 </a:t>
              </a:r>
            </a:p>
          </p:txBody>
        </p:sp>
        <p:sp>
          <p:nvSpPr>
            <p:cNvPr id="177" name="TextBox 176">
              <a:extLst>
                <a:ext uri="{FF2B5EF4-FFF2-40B4-BE49-F238E27FC236}">
                  <a16:creationId xmlns:a16="http://schemas.microsoft.com/office/drawing/2014/main" id="{AA47D6DB-4724-4647-9B4F-A153A5412525}"/>
                </a:ext>
              </a:extLst>
            </p:cNvPr>
            <p:cNvSpPr txBox="1"/>
            <p:nvPr/>
          </p:nvSpPr>
          <p:spPr>
            <a:xfrm>
              <a:off x="476492" y="4943182"/>
              <a:ext cx="1494342" cy="369332"/>
            </a:xfrm>
            <a:prstGeom prst="rect">
              <a:avLst/>
            </a:prstGeom>
            <a:noFill/>
          </p:spPr>
          <p:txBody>
            <a:bodyPr wrap="square" lIns="0" tIns="45720" rIns="0" bIns="45720" rtlCol="0" anchor="t">
              <a:spAutoFit/>
            </a:bodyPr>
            <a:lstStyle/>
            <a:p>
              <a:r>
                <a:rPr lang="en-US" sz="900" b="1" noProof="1"/>
                <a:t>You will now be well prepared for starting your senior pathways in S4.</a:t>
              </a:r>
            </a:p>
          </p:txBody>
        </p:sp>
      </p:grpSp>
      <p:pic>
        <p:nvPicPr>
          <p:cNvPr id="182" name="Graphic 181" descr="Head with gears">
            <a:extLst>
              <a:ext uri="{FF2B5EF4-FFF2-40B4-BE49-F238E27FC236}">
                <a16:creationId xmlns:a16="http://schemas.microsoft.com/office/drawing/2014/main" id="{4098CD32-E481-4B8E-AE22-458D6BCD672B}"/>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3981954" y="3986624"/>
            <a:ext cx="400110" cy="400110"/>
          </a:xfrm>
          <a:prstGeom prst="rect">
            <a:avLst/>
          </a:prstGeom>
        </p:spPr>
      </p:pic>
      <p:pic>
        <p:nvPicPr>
          <p:cNvPr id="1032" name="Graphic 1031" descr="Flag">
            <a:extLst>
              <a:ext uri="{FF2B5EF4-FFF2-40B4-BE49-F238E27FC236}">
                <a16:creationId xmlns:a16="http://schemas.microsoft.com/office/drawing/2014/main" id="{4304BCDB-C95A-4676-BB9A-7452BA76A3D2}"/>
              </a:ext>
            </a:extLst>
          </p:cNvPr>
          <p:cNvPicPr>
            <a:picLocks noChangeAspect="1"/>
          </p:cNvPicPr>
          <p:nvPr/>
        </p:nvPicPr>
        <p:blipFill>
          <a:blip r:embed="rId5">
            <a:extLst>
              <a:ext uri="{28A0092B-C50C-407E-A947-70E740481C1C}">
                <a14:useLocalDpi xmlns:a14="http://schemas.microsoft.com/office/drawing/2010/main" val="0"/>
              </a:ext>
              <a:ext uri="{96DAC541-7B7A-43D3-8B79-37D633B846F1}">
                <asvg:svgBlip xmlns:asvg="http://schemas.microsoft.com/office/drawing/2016/SVG/main" r:embed="rId6"/>
              </a:ext>
            </a:extLst>
          </a:blip>
          <a:stretch>
            <a:fillRect/>
          </a:stretch>
        </p:blipFill>
        <p:spPr>
          <a:xfrm>
            <a:off x="8225518" y="4583989"/>
            <a:ext cx="661312" cy="661312"/>
          </a:xfrm>
          <a:prstGeom prst="rect">
            <a:avLst/>
          </a:prstGeom>
        </p:spPr>
      </p:pic>
      <p:sp>
        <p:nvSpPr>
          <p:cNvPr id="53" name="Oval 52">
            <a:extLst>
              <a:ext uri="{FF2B5EF4-FFF2-40B4-BE49-F238E27FC236}">
                <a16:creationId xmlns:a16="http://schemas.microsoft.com/office/drawing/2014/main" id="{F8289129-AF1A-0FA4-7B5D-26654695547B}"/>
              </a:ext>
            </a:extLst>
          </p:cNvPr>
          <p:cNvSpPr/>
          <p:nvPr/>
        </p:nvSpPr>
        <p:spPr>
          <a:xfrm>
            <a:off x="6415006" y="3001654"/>
            <a:ext cx="869900" cy="779870"/>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00" b="1" dirty="0">
                <a:solidFill>
                  <a:schemeClr val="tx1"/>
                </a:solidFill>
              </a:rPr>
              <a:t>Listening</a:t>
            </a:r>
            <a:endParaRPr lang="en-US" sz="1000">
              <a:solidFill>
                <a:schemeClr val="tx1"/>
              </a:solidFill>
              <a:ea typeface="Calibri" panose="020F0502020204030204"/>
              <a:cs typeface="Calibri"/>
            </a:endParaRPr>
          </a:p>
        </p:txBody>
      </p:sp>
      <p:sp>
        <p:nvSpPr>
          <p:cNvPr id="55" name="Oval 54">
            <a:extLst>
              <a:ext uri="{FF2B5EF4-FFF2-40B4-BE49-F238E27FC236}">
                <a16:creationId xmlns:a16="http://schemas.microsoft.com/office/drawing/2014/main" id="{A630D64E-5239-3C12-1CC0-755F59A062D3}"/>
              </a:ext>
            </a:extLst>
          </p:cNvPr>
          <p:cNvSpPr/>
          <p:nvPr/>
        </p:nvSpPr>
        <p:spPr>
          <a:xfrm>
            <a:off x="3190130" y="4750887"/>
            <a:ext cx="1060047" cy="947148"/>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800" b="1">
                <a:solidFill>
                  <a:schemeClr val="tx1"/>
                </a:solidFill>
                <a:cs typeface="Calibri"/>
              </a:rPr>
              <a:t>N3/4/5</a:t>
            </a:r>
          </a:p>
          <a:p>
            <a:pPr algn="ctr"/>
            <a:r>
              <a:rPr lang="en-US" sz="800" b="1">
                <a:solidFill>
                  <a:schemeClr val="tx1"/>
                </a:solidFill>
                <a:cs typeface="Calibri"/>
              </a:rPr>
              <a:t> Literacy </a:t>
            </a:r>
            <a:r>
              <a:rPr lang="en-US" sz="900" b="1">
                <a:solidFill>
                  <a:schemeClr val="tx1"/>
                </a:solidFill>
                <a:cs typeface="Calibri"/>
              </a:rPr>
              <a:t>Assessments</a:t>
            </a:r>
            <a:endParaRPr lang="en-US" sz="1600">
              <a:solidFill>
                <a:schemeClr val="tx1"/>
              </a:solidFill>
              <a:cs typeface="Calibri"/>
            </a:endParaRPr>
          </a:p>
        </p:txBody>
      </p:sp>
      <p:sp>
        <p:nvSpPr>
          <p:cNvPr id="57" name="Oval 56">
            <a:extLst>
              <a:ext uri="{FF2B5EF4-FFF2-40B4-BE49-F238E27FC236}">
                <a16:creationId xmlns:a16="http://schemas.microsoft.com/office/drawing/2014/main" id="{8732DB29-4BCF-4D83-B840-0FBD303C9689}"/>
              </a:ext>
            </a:extLst>
          </p:cNvPr>
          <p:cNvSpPr/>
          <p:nvPr/>
        </p:nvSpPr>
        <p:spPr>
          <a:xfrm>
            <a:off x="4114421" y="1327796"/>
            <a:ext cx="773493" cy="792133"/>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200" b="1">
                <a:solidFill>
                  <a:schemeClr val="tx1"/>
                </a:solidFill>
                <a:cs typeface="Calibri"/>
              </a:rPr>
              <a:t>Short Sto</a:t>
            </a:r>
            <a:r>
              <a:rPr lang="en-US" sz="1000" b="1">
                <a:solidFill>
                  <a:schemeClr val="tx1"/>
                </a:solidFill>
                <a:cs typeface="Calibri"/>
              </a:rPr>
              <a:t>ry</a:t>
            </a:r>
            <a:r>
              <a:rPr lang="en-US" sz="1400" b="1">
                <a:solidFill>
                  <a:schemeClr val="tx1"/>
                </a:solidFill>
                <a:cs typeface="Calibri"/>
              </a:rPr>
              <a:t> </a:t>
            </a:r>
            <a:endParaRPr lang="en-US">
              <a:solidFill>
                <a:schemeClr val="tx1"/>
              </a:solidFill>
              <a:ea typeface="Calibri"/>
              <a:cs typeface="Calibri"/>
            </a:endParaRPr>
          </a:p>
        </p:txBody>
      </p:sp>
      <p:sp>
        <p:nvSpPr>
          <p:cNvPr id="58" name="Oval 57">
            <a:extLst>
              <a:ext uri="{FF2B5EF4-FFF2-40B4-BE49-F238E27FC236}">
                <a16:creationId xmlns:a16="http://schemas.microsoft.com/office/drawing/2014/main" id="{EB5DE7F7-B437-0AC8-BBDE-D99AA036C03B}"/>
              </a:ext>
            </a:extLst>
          </p:cNvPr>
          <p:cNvSpPr/>
          <p:nvPr/>
        </p:nvSpPr>
        <p:spPr>
          <a:xfrm>
            <a:off x="4360794" y="4913974"/>
            <a:ext cx="763571" cy="763571"/>
          </a:xfrm>
          <a:prstGeom prst="ellipse">
            <a:avLst/>
          </a:prstGeom>
          <a:gradFill>
            <a:gsLst>
              <a:gs pos="0">
                <a:schemeClr val="bg1"/>
              </a:gs>
              <a:gs pos="50000">
                <a:schemeClr val="bg1">
                  <a:lumMod val="95000"/>
                </a:schemeClr>
              </a:gs>
              <a:gs pos="100000">
                <a:schemeClr val="bg1">
                  <a:lumMod val="85000"/>
                </a:schemeClr>
              </a:gs>
            </a:gsLst>
          </a:gradFill>
          <a:ln w="38100">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a:solidFill>
                  <a:srgbClr val="DF361F"/>
                </a:solidFill>
              </a:rPr>
              <a:t>April</a:t>
            </a:r>
          </a:p>
        </p:txBody>
      </p:sp>
      <p:sp>
        <p:nvSpPr>
          <p:cNvPr id="59" name="Oval 58">
            <a:extLst>
              <a:ext uri="{FF2B5EF4-FFF2-40B4-BE49-F238E27FC236}">
                <a16:creationId xmlns:a16="http://schemas.microsoft.com/office/drawing/2014/main" id="{71A4041D-CAE8-9BB2-33AA-E1C6504FE11B}"/>
              </a:ext>
            </a:extLst>
          </p:cNvPr>
          <p:cNvSpPr/>
          <p:nvPr/>
        </p:nvSpPr>
        <p:spPr>
          <a:xfrm>
            <a:off x="5328530" y="4883232"/>
            <a:ext cx="763571" cy="724138"/>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50" b="1">
                <a:solidFill>
                  <a:schemeClr val="tx1"/>
                </a:solidFill>
              </a:rPr>
              <a:t>RUAE</a:t>
            </a:r>
            <a:endParaRPr lang="en-US" sz="1200" b="1">
              <a:solidFill>
                <a:schemeClr val="tx1"/>
              </a:solidFill>
            </a:endParaRPr>
          </a:p>
        </p:txBody>
      </p:sp>
      <p:sp>
        <p:nvSpPr>
          <p:cNvPr id="62" name="TextBox 61">
            <a:extLst>
              <a:ext uri="{FF2B5EF4-FFF2-40B4-BE49-F238E27FC236}">
                <a16:creationId xmlns:a16="http://schemas.microsoft.com/office/drawing/2014/main" id="{908EC1EC-D559-6C82-DA04-FAE49ADD79CD}"/>
              </a:ext>
            </a:extLst>
          </p:cNvPr>
          <p:cNvSpPr txBox="1"/>
          <p:nvPr/>
        </p:nvSpPr>
        <p:spPr>
          <a:xfrm>
            <a:off x="1234639" y="588491"/>
            <a:ext cx="7472436" cy="261610"/>
          </a:xfrm>
          <a:prstGeom prst="rect">
            <a:avLst/>
          </a:prstGeom>
          <a:noFill/>
        </p:spPr>
        <p:txBody>
          <a:bodyPr wrap="square" lIns="91440" tIns="45720" rIns="91440" bIns="45720" rtlCol="0" anchor="t">
            <a:spAutoFit/>
          </a:bodyPr>
          <a:lstStyle/>
          <a:p>
            <a:r>
              <a:rPr lang="en-GB" sz="1100"/>
              <a:t>In S3 you will complete your BGE but will also be introduced to course content required for National 4 &amp; National 5.</a:t>
            </a:r>
            <a:endParaRPr lang="en-US" sz="1100">
              <a:cs typeface="Calibri"/>
            </a:endParaRPr>
          </a:p>
        </p:txBody>
      </p:sp>
      <p:cxnSp>
        <p:nvCxnSpPr>
          <p:cNvPr id="41" name="Straight Arrow Connector 40">
            <a:extLst>
              <a:ext uri="{FF2B5EF4-FFF2-40B4-BE49-F238E27FC236}">
                <a16:creationId xmlns:a16="http://schemas.microsoft.com/office/drawing/2014/main" id="{D265B8A5-729E-2901-FD5D-1754915AE316}"/>
              </a:ext>
            </a:extLst>
          </p:cNvPr>
          <p:cNvCxnSpPr>
            <a:cxnSpLocks/>
          </p:cNvCxnSpPr>
          <p:nvPr/>
        </p:nvCxnSpPr>
        <p:spPr>
          <a:xfrm>
            <a:off x="3976986" y="5698035"/>
            <a:ext cx="1190951" cy="0"/>
          </a:xfrm>
          <a:prstGeom prst="straightConnector1">
            <a:avLst/>
          </a:prstGeom>
          <a:ln w="22225">
            <a:solidFill>
              <a:srgbClr val="00B09B"/>
            </a:solidFill>
            <a:prstDash val="sysDash"/>
            <a:headEnd type="none"/>
            <a:tailEnd type="triangle"/>
          </a:ln>
        </p:spPr>
        <p:style>
          <a:lnRef idx="1">
            <a:schemeClr val="accent1"/>
          </a:lnRef>
          <a:fillRef idx="0">
            <a:schemeClr val="accent1"/>
          </a:fillRef>
          <a:effectRef idx="0">
            <a:schemeClr val="accent1"/>
          </a:effectRef>
          <a:fontRef idx="minor">
            <a:schemeClr val="tx1"/>
          </a:fontRef>
        </p:style>
      </p:cxnSp>
      <p:sp>
        <p:nvSpPr>
          <p:cNvPr id="43" name="TextBox 42">
            <a:extLst>
              <a:ext uri="{FF2B5EF4-FFF2-40B4-BE49-F238E27FC236}">
                <a16:creationId xmlns:a16="http://schemas.microsoft.com/office/drawing/2014/main" id="{CA5280CC-6385-F028-6B01-309D63F60ABA}"/>
              </a:ext>
            </a:extLst>
          </p:cNvPr>
          <p:cNvSpPr txBox="1"/>
          <p:nvPr/>
        </p:nvSpPr>
        <p:spPr>
          <a:xfrm>
            <a:off x="342761" y="5953021"/>
            <a:ext cx="2091453" cy="784830"/>
          </a:xfrm>
          <a:prstGeom prst="rect">
            <a:avLst/>
          </a:prstGeom>
          <a:noFill/>
        </p:spPr>
        <p:txBody>
          <a:bodyPr wrap="square" lIns="0" tIns="45720" rIns="0" bIns="45720" rtlCol="0" anchor="t">
            <a:spAutoFit/>
          </a:bodyPr>
          <a:lstStyle/>
          <a:p>
            <a:r>
              <a:rPr lang="en-US" sz="900" b="1" noProof="1"/>
              <a:t>This will be set through Teams. You will be expected to complete homework in your own time. This is for you to get into good study habits and to show your teacher what you can do independently. </a:t>
            </a:r>
            <a:endParaRPr lang="en-US" sz="900" b="1" noProof="1">
              <a:cs typeface="Calibri"/>
            </a:endParaRPr>
          </a:p>
        </p:txBody>
      </p:sp>
      <p:sp>
        <p:nvSpPr>
          <p:cNvPr id="44" name="Oval 43">
            <a:extLst>
              <a:ext uri="{FF2B5EF4-FFF2-40B4-BE49-F238E27FC236}">
                <a16:creationId xmlns:a16="http://schemas.microsoft.com/office/drawing/2014/main" id="{768860F7-0C32-5CDA-FE80-9A1764B72B90}"/>
              </a:ext>
            </a:extLst>
          </p:cNvPr>
          <p:cNvSpPr/>
          <p:nvPr/>
        </p:nvSpPr>
        <p:spPr>
          <a:xfrm>
            <a:off x="6293533" y="4838270"/>
            <a:ext cx="763571" cy="763571"/>
          </a:xfrm>
          <a:prstGeom prst="ellipse">
            <a:avLst/>
          </a:prstGeom>
          <a:gradFill>
            <a:gsLst>
              <a:gs pos="0">
                <a:schemeClr val="bg1"/>
              </a:gs>
              <a:gs pos="50000">
                <a:schemeClr val="bg1">
                  <a:lumMod val="95000"/>
                </a:schemeClr>
              </a:gs>
              <a:gs pos="100000">
                <a:schemeClr val="bg1">
                  <a:lumMod val="85000"/>
                </a:schemeClr>
              </a:gs>
            </a:gsLst>
          </a:gradFill>
          <a:ln w="38100">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a:solidFill>
                  <a:srgbClr val="DF361F"/>
                </a:solidFill>
              </a:rPr>
              <a:t>May</a:t>
            </a:r>
          </a:p>
        </p:txBody>
      </p:sp>
      <p:sp>
        <p:nvSpPr>
          <p:cNvPr id="45" name="Oval 44">
            <a:extLst>
              <a:ext uri="{FF2B5EF4-FFF2-40B4-BE49-F238E27FC236}">
                <a16:creationId xmlns:a16="http://schemas.microsoft.com/office/drawing/2014/main" id="{91383E66-764C-3F32-5741-55DA8B44A975}"/>
              </a:ext>
            </a:extLst>
          </p:cNvPr>
          <p:cNvSpPr/>
          <p:nvPr/>
        </p:nvSpPr>
        <p:spPr>
          <a:xfrm>
            <a:off x="7273372" y="4864644"/>
            <a:ext cx="879245" cy="724138"/>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100" b="1" dirty="0">
                <a:solidFill>
                  <a:schemeClr val="tx1"/>
                </a:solidFill>
                <a:ea typeface="Calibri"/>
                <a:cs typeface="Calibri"/>
              </a:rPr>
              <a:t>Drama</a:t>
            </a:r>
          </a:p>
        </p:txBody>
      </p:sp>
      <p:sp>
        <p:nvSpPr>
          <p:cNvPr id="67" name="TextBox 66">
            <a:extLst>
              <a:ext uri="{FF2B5EF4-FFF2-40B4-BE49-F238E27FC236}">
                <a16:creationId xmlns:a16="http://schemas.microsoft.com/office/drawing/2014/main" id="{5B6DED51-47B3-9280-BF4E-131E7E541A71}"/>
              </a:ext>
            </a:extLst>
          </p:cNvPr>
          <p:cNvSpPr txBox="1"/>
          <p:nvPr/>
        </p:nvSpPr>
        <p:spPr>
          <a:xfrm>
            <a:off x="721890" y="2328725"/>
            <a:ext cx="2834267" cy="6694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050" b="1">
                <a:cs typeface="Calibri"/>
              </a:rPr>
              <a:t>Critical Essay Writing</a:t>
            </a:r>
            <a:r>
              <a:rPr lang="en-GB" sz="900" b="1">
                <a:cs typeface="Calibri"/>
              </a:rPr>
              <a:t>: You will learn how to textually analyse a text and be taught the skills needed to complete part of the Critical Reading Paper at N5. </a:t>
            </a:r>
            <a:r>
              <a:rPr lang="en-GB" sz="900" b="1">
                <a:solidFill>
                  <a:srgbClr val="FF0000"/>
                </a:solidFill>
                <a:highlight>
                  <a:srgbClr val="F0EEEF"/>
                </a:highlight>
                <a:cs typeface="Calibri"/>
              </a:rPr>
              <a:t>Skill: Critical Thinking</a:t>
            </a:r>
          </a:p>
        </p:txBody>
      </p:sp>
      <p:pic>
        <p:nvPicPr>
          <p:cNvPr id="1026" name="Picture 2" descr="Home | Belmont Academy">
            <a:extLst>
              <a:ext uri="{FF2B5EF4-FFF2-40B4-BE49-F238E27FC236}">
                <a16:creationId xmlns:a16="http://schemas.microsoft.com/office/drawing/2014/main" id="{60B261FA-F85B-418D-8D25-ED2BA5B4EF67}"/>
              </a:ext>
            </a:extLst>
          </p:cNvPr>
          <p:cNvPicPr>
            <a:picLocks noChangeAspect="1" noChangeArrowheads="1"/>
          </p:cNvPicPr>
          <p:nvPr/>
        </p:nvPicPr>
        <p:blipFill>
          <a:blip r:embed="rId7">
            <a:extLst>
              <a:ext uri="{28A0092B-C50C-407E-A947-70E740481C1C}">
                <a14:useLocalDpi xmlns:a14="http://schemas.microsoft.com/office/drawing/2010/main" val="0"/>
              </a:ext>
            </a:extLst>
          </a:blip>
          <a:srcRect/>
          <a:stretch>
            <a:fillRect/>
          </a:stretch>
        </p:blipFill>
        <p:spPr bwMode="auto">
          <a:xfrm>
            <a:off x="233043" y="128007"/>
            <a:ext cx="920260" cy="923033"/>
          </a:xfrm>
          <a:prstGeom prst="rect">
            <a:avLst/>
          </a:prstGeom>
          <a:noFill/>
          <a:extLst>
            <a:ext uri="{909E8E84-426E-40DD-AFC4-6F175D3DCCD1}">
              <a14:hiddenFill xmlns:a14="http://schemas.microsoft.com/office/drawing/2010/main">
                <a:solidFill>
                  <a:srgbClr val="FFFFFF"/>
                </a:solidFill>
              </a14:hiddenFill>
            </a:ext>
          </a:extLst>
        </p:spPr>
      </p:pic>
      <p:pic>
        <p:nvPicPr>
          <p:cNvPr id="11" name="Graphic 10" descr="Head with gears">
            <a:extLst>
              <a:ext uri="{FF2B5EF4-FFF2-40B4-BE49-F238E27FC236}">
                <a16:creationId xmlns:a16="http://schemas.microsoft.com/office/drawing/2014/main" id="{207C7D52-6B77-A730-ED68-3F66EA01139D}"/>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7356539" y="3287809"/>
            <a:ext cx="400110" cy="400110"/>
          </a:xfrm>
          <a:prstGeom prst="rect">
            <a:avLst/>
          </a:prstGeom>
        </p:spPr>
      </p:pic>
      <p:sp>
        <p:nvSpPr>
          <p:cNvPr id="14" name="TextBox 13">
            <a:extLst>
              <a:ext uri="{FF2B5EF4-FFF2-40B4-BE49-F238E27FC236}">
                <a16:creationId xmlns:a16="http://schemas.microsoft.com/office/drawing/2014/main" id="{31163BCE-2374-F843-18D1-9AB5E6D902D1}"/>
              </a:ext>
            </a:extLst>
          </p:cNvPr>
          <p:cNvSpPr txBox="1"/>
          <p:nvPr/>
        </p:nvSpPr>
        <p:spPr>
          <a:xfrm>
            <a:off x="740956" y="3579927"/>
            <a:ext cx="1746837" cy="784830"/>
          </a:xfrm>
          <a:prstGeom prst="rect">
            <a:avLst/>
          </a:prstGeom>
          <a:noFill/>
        </p:spPr>
        <p:txBody>
          <a:bodyPr wrap="square" rtlCol="0">
            <a:spAutoFit/>
          </a:bodyPr>
          <a:lstStyle/>
          <a:p>
            <a:r>
              <a:rPr lang="en-GB" sz="900"/>
              <a:t>You will use film as a stimulus for personal writing and take part in group discussion on the themes raised. </a:t>
            </a:r>
            <a:r>
              <a:rPr lang="en-GB" sz="900" b="1">
                <a:solidFill>
                  <a:srgbClr val="FF0000"/>
                </a:solidFill>
              </a:rPr>
              <a:t>Skill: Feeling, Creativity &amp; Communication</a:t>
            </a:r>
          </a:p>
        </p:txBody>
      </p:sp>
      <p:sp>
        <p:nvSpPr>
          <p:cNvPr id="20" name="Oval 19">
            <a:extLst>
              <a:ext uri="{FF2B5EF4-FFF2-40B4-BE49-F238E27FC236}">
                <a16:creationId xmlns:a16="http://schemas.microsoft.com/office/drawing/2014/main" id="{61DD9BB9-51CC-430F-6339-A3095E9840D4}"/>
              </a:ext>
            </a:extLst>
          </p:cNvPr>
          <p:cNvSpPr/>
          <p:nvPr/>
        </p:nvSpPr>
        <p:spPr>
          <a:xfrm>
            <a:off x="5077139" y="1332438"/>
            <a:ext cx="763571" cy="763571"/>
          </a:xfrm>
          <a:prstGeom prst="ellipse">
            <a:avLst/>
          </a:prstGeom>
          <a:gradFill>
            <a:gsLst>
              <a:gs pos="0">
                <a:schemeClr val="bg1"/>
              </a:gs>
              <a:gs pos="50000">
                <a:schemeClr val="bg1">
                  <a:lumMod val="95000"/>
                </a:schemeClr>
              </a:gs>
              <a:gs pos="100000">
                <a:schemeClr val="bg1">
                  <a:lumMod val="85000"/>
                </a:schemeClr>
              </a:gs>
            </a:gsLst>
          </a:gradFill>
          <a:ln w="28575">
            <a:solidFill>
              <a:srgbClr val="DF361F"/>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600" b="1">
                <a:solidFill>
                  <a:srgbClr val="DF361F"/>
                </a:solidFill>
              </a:rPr>
              <a:t>Nov</a:t>
            </a:r>
          </a:p>
        </p:txBody>
      </p:sp>
      <p:sp>
        <p:nvSpPr>
          <p:cNvPr id="23" name="TextBox 22">
            <a:extLst>
              <a:ext uri="{FF2B5EF4-FFF2-40B4-BE49-F238E27FC236}">
                <a16:creationId xmlns:a16="http://schemas.microsoft.com/office/drawing/2014/main" id="{0B36D030-2691-5A82-A72F-E3CA4B4BA83C}"/>
              </a:ext>
            </a:extLst>
          </p:cNvPr>
          <p:cNvSpPr txBox="1"/>
          <p:nvPr/>
        </p:nvSpPr>
        <p:spPr>
          <a:xfrm>
            <a:off x="6919669" y="1023874"/>
            <a:ext cx="2289980" cy="692497"/>
          </a:xfrm>
          <a:prstGeom prst="rect">
            <a:avLst/>
          </a:prstGeom>
          <a:noFill/>
        </p:spPr>
        <p:txBody>
          <a:bodyPr wrap="square" lIns="91440" tIns="45720" rIns="91440" bIns="45720" rtlCol="0" anchor="t">
            <a:spAutoFit/>
          </a:bodyPr>
          <a:lstStyle/>
          <a:p>
            <a:r>
              <a:rPr lang="en-GB" sz="1200" b="1" dirty="0"/>
              <a:t>Discursive essay: </a:t>
            </a:r>
            <a:r>
              <a:rPr lang="en-GB" sz="900" dirty="0"/>
              <a:t>You will study the film 'Jaws' and then write an essay on whether you think sharks deserve their reputation or not.  </a:t>
            </a:r>
            <a:r>
              <a:rPr lang="en-GB" sz="900" b="1" dirty="0">
                <a:solidFill>
                  <a:srgbClr val="FF0000"/>
                </a:solidFill>
              </a:rPr>
              <a:t>Skill: Critical Thinking</a:t>
            </a:r>
          </a:p>
        </p:txBody>
      </p:sp>
      <p:pic>
        <p:nvPicPr>
          <p:cNvPr id="24" name="Graphic 23" descr="Head with gears">
            <a:extLst>
              <a:ext uri="{FF2B5EF4-FFF2-40B4-BE49-F238E27FC236}">
                <a16:creationId xmlns:a16="http://schemas.microsoft.com/office/drawing/2014/main" id="{75C73B90-7649-2A3E-3EB3-379ABBFDD5FC}"/>
              </a:ext>
            </a:extLst>
          </p:cNvPr>
          <p:cNvPicPr>
            <a:picLocks noChangeAspect="1"/>
          </p:cNvPicPr>
          <p:nvPr/>
        </p:nvPicPr>
        <p:blipFill>
          <a:blip r:embed="rId3">
            <a:extLst>
              <a:ext uri="{28A0092B-C50C-407E-A947-70E740481C1C}">
                <a14:useLocalDpi xmlns:a14="http://schemas.microsoft.com/office/drawing/2010/main" val="0"/>
              </a:ext>
              <a:ext uri="{96DAC541-7B7A-43D3-8B79-37D633B846F1}">
                <asvg:svgBlip xmlns:asvg="http://schemas.microsoft.com/office/drawing/2016/SVG/main" r:embed="rId4"/>
              </a:ext>
            </a:extLst>
          </a:blip>
          <a:stretch>
            <a:fillRect/>
          </a:stretch>
        </p:blipFill>
        <p:spPr>
          <a:xfrm>
            <a:off x="6611373" y="978799"/>
            <a:ext cx="400110" cy="400110"/>
          </a:xfrm>
          <a:prstGeom prst="rect">
            <a:avLst/>
          </a:prstGeom>
        </p:spPr>
      </p:pic>
      <p:sp>
        <p:nvSpPr>
          <p:cNvPr id="34" name="Oval 33">
            <a:extLst>
              <a:ext uri="{FF2B5EF4-FFF2-40B4-BE49-F238E27FC236}">
                <a16:creationId xmlns:a16="http://schemas.microsoft.com/office/drawing/2014/main" id="{66482541-CD32-F8E5-A89B-56134B2AF5B9}"/>
              </a:ext>
            </a:extLst>
          </p:cNvPr>
          <p:cNvSpPr/>
          <p:nvPr/>
        </p:nvSpPr>
        <p:spPr>
          <a:xfrm>
            <a:off x="6106818" y="1417359"/>
            <a:ext cx="813357" cy="763571"/>
          </a:xfrm>
          <a:prstGeom prst="ellipse">
            <a:avLst/>
          </a:prstGeom>
          <a:solidFill>
            <a:srgbClr val="398A9E"/>
          </a:solidFill>
          <a:ln w="28575">
            <a:solidFill>
              <a:schemeClr val="bg1"/>
            </a:solidFill>
          </a:ln>
          <a:effectLst>
            <a:outerShdw blurRad="101600" dist="19050" dir="5400000" algn="ctr" rotWithShape="0">
              <a:srgbClr val="000000">
                <a:alpha val="63000"/>
              </a:srgbClr>
            </a:outerShdw>
          </a:effectLst>
        </p:spPr>
        <p:style>
          <a:lnRef idx="0">
            <a:schemeClr val="accent2"/>
          </a:lnRef>
          <a:fillRef idx="3">
            <a:schemeClr val="accent2"/>
          </a:fillRef>
          <a:effectRef idx="3">
            <a:schemeClr val="accent2"/>
          </a:effectRef>
          <a:fontRef idx="minor">
            <a:schemeClr val="lt1"/>
          </a:fontRef>
        </p:style>
        <p:txBody>
          <a:bodyPr rot="0" spcFirstLastPara="0" vertOverflow="overflow" horzOverflow="overflow" vert="horz" wrap="square" lIns="68580" tIns="34290" rIns="68580" bIns="34290" numCol="1" spcCol="0" rtlCol="0" fromWordArt="0" anchor="ctr" anchorCtr="0" forceAA="0" compatLnSpc="1">
            <a:prstTxWarp prst="textNoShape">
              <a:avLst/>
            </a:prstTxWarp>
            <a:noAutofit/>
          </a:bodyPr>
          <a:lstStyle/>
          <a:p>
            <a:pPr algn="ctr"/>
            <a:r>
              <a:rPr lang="en-US" sz="1000" b="1" dirty="0">
                <a:solidFill>
                  <a:schemeClr val="tx1"/>
                </a:solidFill>
                <a:cs typeface="Calibri"/>
              </a:rPr>
              <a:t>Jaws Media Text</a:t>
            </a:r>
            <a:endParaRPr lang="en-US" dirty="0">
              <a:solidFill>
                <a:schemeClr val="tx1"/>
              </a:solidFill>
            </a:endParaRPr>
          </a:p>
        </p:txBody>
      </p:sp>
      <p:sp>
        <p:nvSpPr>
          <p:cNvPr id="39" name="TextBox 38">
            <a:extLst>
              <a:ext uri="{FF2B5EF4-FFF2-40B4-BE49-F238E27FC236}">
                <a16:creationId xmlns:a16="http://schemas.microsoft.com/office/drawing/2014/main" id="{9AA78B65-BB4D-32C5-6B5F-A60F864BC77F}"/>
              </a:ext>
            </a:extLst>
          </p:cNvPr>
          <p:cNvSpPr txBox="1"/>
          <p:nvPr/>
        </p:nvSpPr>
        <p:spPr>
          <a:xfrm>
            <a:off x="4294173" y="4042738"/>
            <a:ext cx="2422093" cy="71558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050" b="1">
                <a:cs typeface="Calibri"/>
              </a:rPr>
              <a:t>N4 AVU This is where you need to write a critical essay on a text and take part in a group discussion about it.</a:t>
            </a:r>
            <a:r>
              <a:rPr lang="en-GB" sz="900" b="1">
                <a:cs typeface="Calibri"/>
              </a:rPr>
              <a:t> </a:t>
            </a:r>
            <a:r>
              <a:rPr lang="en-GB" sz="900" b="1">
                <a:solidFill>
                  <a:srgbClr val="FF0000"/>
                </a:solidFill>
                <a:highlight>
                  <a:srgbClr val="F0EEEF"/>
                </a:highlight>
                <a:cs typeface="Calibri"/>
              </a:rPr>
              <a:t>Skill: Critical Thinking &amp; Communication</a:t>
            </a:r>
          </a:p>
        </p:txBody>
      </p:sp>
      <p:sp>
        <p:nvSpPr>
          <p:cNvPr id="40" name="TextBox 39">
            <a:extLst>
              <a:ext uri="{FF2B5EF4-FFF2-40B4-BE49-F238E27FC236}">
                <a16:creationId xmlns:a16="http://schemas.microsoft.com/office/drawing/2014/main" id="{164BCBF8-D993-221C-D7B4-FDAA0A0C3931}"/>
              </a:ext>
            </a:extLst>
          </p:cNvPr>
          <p:cNvSpPr txBox="1"/>
          <p:nvPr/>
        </p:nvSpPr>
        <p:spPr>
          <a:xfrm>
            <a:off x="3950531" y="2388433"/>
            <a:ext cx="2195422" cy="669414"/>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GB" sz="1050" b="1">
                <a:cs typeface="Calibri"/>
              </a:rPr>
              <a:t>Short Story Writing</a:t>
            </a:r>
            <a:r>
              <a:rPr lang="en-GB" sz="900" b="1">
                <a:cs typeface="Calibri"/>
              </a:rPr>
              <a:t>: You will use the skills you have learnt about creative writing to write your own short story. </a:t>
            </a:r>
            <a:r>
              <a:rPr lang="en-GB" sz="900" b="1">
                <a:solidFill>
                  <a:srgbClr val="FF0000"/>
                </a:solidFill>
                <a:highlight>
                  <a:srgbClr val="F0EEEF"/>
                </a:highlight>
                <a:cs typeface="Calibri"/>
              </a:rPr>
              <a:t>Skill: Creativity</a:t>
            </a:r>
          </a:p>
        </p:txBody>
      </p:sp>
      <p:pic>
        <p:nvPicPr>
          <p:cNvPr id="5" name="Picture 4" descr="A cartoon of a person holding a book&#10;&#10;Description automatically generated">
            <a:extLst>
              <a:ext uri="{FF2B5EF4-FFF2-40B4-BE49-F238E27FC236}">
                <a16:creationId xmlns:a16="http://schemas.microsoft.com/office/drawing/2014/main" id="{D0059144-EBF7-3BC7-CC68-C45CFD72DF26}"/>
              </a:ext>
            </a:extLst>
          </p:cNvPr>
          <p:cNvPicPr>
            <a:picLocks noChangeAspect="1"/>
          </p:cNvPicPr>
          <p:nvPr/>
        </p:nvPicPr>
        <p:blipFill>
          <a:blip r:embed="rId8"/>
          <a:stretch>
            <a:fillRect/>
          </a:stretch>
        </p:blipFill>
        <p:spPr>
          <a:xfrm>
            <a:off x="8097115" y="9525"/>
            <a:ext cx="812224" cy="959428"/>
          </a:xfrm>
          <a:prstGeom prst="rect">
            <a:avLst/>
          </a:prstGeom>
        </p:spPr>
      </p:pic>
      <p:pic>
        <p:nvPicPr>
          <p:cNvPr id="6" name="Picture 5" descr="A cartoon of a person holding a pencil&#10;&#10;Description automatically generated">
            <a:extLst>
              <a:ext uri="{FF2B5EF4-FFF2-40B4-BE49-F238E27FC236}">
                <a16:creationId xmlns:a16="http://schemas.microsoft.com/office/drawing/2014/main" id="{0D786000-DD20-2767-847A-965A07387AA9}"/>
              </a:ext>
            </a:extLst>
          </p:cNvPr>
          <p:cNvPicPr>
            <a:picLocks noChangeAspect="1"/>
          </p:cNvPicPr>
          <p:nvPr/>
        </p:nvPicPr>
        <p:blipFill>
          <a:blip r:embed="rId9"/>
          <a:stretch>
            <a:fillRect/>
          </a:stretch>
        </p:blipFill>
        <p:spPr>
          <a:xfrm>
            <a:off x="234661" y="1334365"/>
            <a:ext cx="760269" cy="760269"/>
          </a:xfrm>
          <a:prstGeom prst="rect">
            <a:avLst/>
          </a:prstGeom>
        </p:spPr>
      </p:pic>
      <p:pic>
        <p:nvPicPr>
          <p:cNvPr id="10" name="Picture 9" descr="A cartoon of a child throwing papers&#10;&#10;Description automatically generated">
            <a:extLst>
              <a:ext uri="{FF2B5EF4-FFF2-40B4-BE49-F238E27FC236}">
                <a16:creationId xmlns:a16="http://schemas.microsoft.com/office/drawing/2014/main" id="{D8361164-3451-38DA-49C0-81D14E5D11C2}"/>
              </a:ext>
            </a:extLst>
          </p:cNvPr>
          <p:cNvPicPr>
            <a:picLocks noChangeAspect="1"/>
          </p:cNvPicPr>
          <p:nvPr/>
        </p:nvPicPr>
        <p:blipFill>
          <a:blip r:embed="rId10"/>
          <a:stretch>
            <a:fillRect/>
          </a:stretch>
        </p:blipFill>
        <p:spPr>
          <a:xfrm>
            <a:off x="8330328" y="5787181"/>
            <a:ext cx="768928" cy="760269"/>
          </a:xfrm>
          <a:prstGeom prst="rect">
            <a:avLst/>
          </a:prstGeom>
        </p:spPr>
      </p:pic>
      <p:pic>
        <p:nvPicPr>
          <p:cNvPr id="15" name="Picture 14" descr="Cartoon a cartoon of a person reading a book and holding a mug&#10;&#10;Description automatically generated">
            <a:extLst>
              <a:ext uri="{FF2B5EF4-FFF2-40B4-BE49-F238E27FC236}">
                <a16:creationId xmlns:a16="http://schemas.microsoft.com/office/drawing/2014/main" id="{3EB3F18F-2B4E-6DD7-23BF-2AC50C47F16E}"/>
              </a:ext>
            </a:extLst>
          </p:cNvPr>
          <p:cNvPicPr>
            <a:picLocks noChangeAspect="1"/>
          </p:cNvPicPr>
          <p:nvPr/>
        </p:nvPicPr>
        <p:blipFill>
          <a:blip r:embed="rId11"/>
          <a:stretch>
            <a:fillRect/>
          </a:stretch>
        </p:blipFill>
        <p:spPr>
          <a:xfrm>
            <a:off x="1351683" y="4439328"/>
            <a:ext cx="916133" cy="898814"/>
          </a:xfrm>
          <a:prstGeom prst="rect">
            <a:avLst/>
          </a:prstGeom>
        </p:spPr>
      </p:pic>
      <p:sp>
        <p:nvSpPr>
          <p:cNvPr id="16" name="TextBox 15">
            <a:extLst>
              <a:ext uri="{FF2B5EF4-FFF2-40B4-BE49-F238E27FC236}">
                <a16:creationId xmlns:a16="http://schemas.microsoft.com/office/drawing/2014/main" id="{C4782D65-02FB-F2D3-E364-1CEFB642940B}"/>
              </a:ext>
            </a:extLst>
          </p:cNvPr>
          <p:cNvSpPr txBox="1"/>
          <p:nvPr/>
        </p:nvSpPr>
        <p:spPr>
          <a:xfrm>
            <a:off x="95250" y="4689783"/>
            <a:ext cx="1255567" cy="646331"/>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900" b="1" dirty="0">
                <a:ea typeface="Calibri"/>
                <a:cs typeface="Calibri"/>
              </a:rPr>
              <a:t>Hint! The best way to prepare for the senior phase is to read, read, read!</a:t>
            </a:r>
          </a:p>
        </p:txBody>
      </p:sp>
      <p:pic>
        <p:nvPicPr>
          <p:cNvPr id="17" name="Picture 16" descr="A cartoon of a person lying on a christmas tree&#10;&#10;Description automatically generated">
            <a:extLst>
              <a:ext uri="{FF2B5EF4-FFF2-40B4-BE49-F238E27FC236}">
                <a16:creationId xmlns:a16="http://schemas.microsoft.com/office/drawing/2014/main" id="{0AF3B783-457E-ABA9-B2F0-64C2B95C5D58}"/>
              </a:ext>
            </a:extLst>
          </p:cNvPr>
          <p:cNvPicPr>
            <a:picLocks noChangeAspect="1"/>
          </p:cNvPicPr>
          <p:nvPr/>
        </p:nvPicPr>
        <p:blipFill>
          <a:blip r:embed="rId12"/>
          <a:stretch>
            <a:fillRect/>
          </a:stretch>
        </p:blipFill>
        <p:spPr>
          <a:xfrm>
            <a:off x="7716116" y="1992456"/>
            <a:ext cx="1271155" cy="1167246"/>
          </a:xfrm>
          <a:prstGeom prst="rect">
            <a:avLst/>
          </a:prstGeom>
        </p:spPr>
      </p:pic>
      <p:sp>
        <p:nvSpPr>
          <p:cNvPr id="4" name="TextBox 3">
            <a:extLst>
              <a:ext uri="{FF2B5EF4-FFF2-40B4-BE49-F238E27FC236}">
                <a16:creationId xmlns:a16="http://schemas.microsoft.com/office/drawing/2014/main" id="{8ABA3F01-317F-B38F-3DCC-A19F82C9F45A}"/>
              </a:ext>
            </a:extLst>
          </p:cNvPr>
          <p:cNvSpPr txBox="1"/>
          <p:nvPr/>
        </p:nvSpPr>
        <p:spPr>
          <a:xfrm>
            <a:off x="6307903" y="5687467"/>
            <a:ext cx="1924555" cy="761747"/>
          </a:xfrm>
          <a:prstGeom prst="rect">
            <a:avLst/>
          </a:prstGeom>
          <a:noFill/>
        </p:spPr>
        <p:txBody>
          <a:bodyPr rot="0" spcFirstLastPara="0" vertOverflow="overflow" horzOverflow="overflow" vert="horz" wrap="square" lIns="91440" tIns="45720" rIns="91440" bIns="45720" numCol="1" spcCol="0" rtlCol="0" fromWordArt="0" anchor="t" anchorCtr="0" forceAA="0" compatLnSpc="1">
            <a:prstTxWarp prst="textNoShape">
              <a:avLst/>
            </a:prstTxWarp>
            <a:spAutoFit/>
          </a:bodyPr>
          <a:lstStyle/>
          <a:p>
            <a:r>
              <a:rPr lang="en-US" sz="1200" b="1" dirty="0">
                <a:ea typeface="Calibri"/>
                <a:cs typeface="Calibri"/>
              </a:rPr>
              <a:t>Drama</a:t>
            </a:r>
            <a:r>
              <a:rPr lang="en-US" sz="1050" dirty="0">
                <a:ea typeface="Calibri"/>
                <a:cs typeface="Calibri"/>
              </a:rPr>
              <a:t> you will study a play and learn how it is constructed as well as writing your own scene.</a:t>
            </a:r>
            <a:endParaRPr lang="en-US">
              <a:ea typeface="Calibri"/>
              <a:cs typeface="Calibri"/>
            </a:endParaRPr>
          </a:p>
        </p:txBody>
      </p:sp>
    </p:spTree>
    <p:extLst>
      <p:ext uri="{BB962C8B-B14F-4D97-AF65-F5344CB8AC3E}">
        <p14:creationId xmlns:p14="http://schemas.microsoft.com/office/powerpoint/2010/main" val="2171223743"/>
      </p:ext>
    </p:extLst>
  </p:cSld>
  <p:clrMapOvr>
    <a:masterClrMapping/>
  </p:clrMapOvr>
</p:sld>
</file>

<file path=ppt/theme/theme1.xml><?xml version="1.0" encoding="utf-8"?>
<a:theme xmlns:a="http://schemas.openxmlformats.org/drawingml/2006/main" name="Template PresentationGo">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2.xml><?xml version="1.0" encoding="utf-8"?>
<a:theme xmlns:a="http://schemas.openxmlformats.org/drawingml/2006/main" name="Template PresentationGo Dark">
  <a:themeElements>
    <a:clrScheme name="PGO2">
      <a:dk1>
        <a:sysClr val="windowText" lastClr="000000"/>
      </a:dk1>
      <a:lt1>
        <a:sysClr val="window" lastClr="FFFFFF"/>
      </a:lt1>
      <a:dk2>
        <a:srgbClr val="063951"/>
      </a:dk2>
      <a:lt2>
        <a:srgbClr val="D3D3D3"/>
      </a:lt2>
      <a:accent1>
        <a:srgbClr val="3A5C84"/>
      </a:accent1>
      <a:accent2>
        <a:srgbClr val="F7931F"/>
      </a:accent2>
      <a:accent3>
        <a:srgbClr val="4CC1EF"/>
      </a:accent3>
      <a:accent4>
        <a:srgbClr val="FFCC4C"/>
      </a:accent4>
      <a:accent5>
        <a:srgbClr val="C13018"/>
      </a:accent5>
      <a:accent6>
        <a:srgbClr val="A2B969"/>
      </a:accent6>
      <a:hlink>
        <a:srgbClr val="6C2B43"/>
      </a:hlink>
      <a:folHlink>
        <a:srgbClr val="6C2B43"/>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3.xml><?xml version="1.0" encoding="utf-8"?>
<a:theme xmlns:a="http://schemas.openxmlformats.org/drawingml/2006/main" name="Custom Design">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ppt/theme/theme4.xml><?xml version="1.0" encoding="utf-8"?>
<a:theme xmlns:a="http://schemas.openxmlformats.org/drawingml/2006/main" name="Office Theme">
  <a:themeElements>
    <a:clrScheme name="Office">
      <a:dk1>
        <a:sysClr val="windowText" lastClr="000000"/>
      </a:dk1>
      <a:lt1>
        <a:sysClr val="window" lastClr="FFFFFF"/>
      </a:lt1>
      <a:dk2>
        <a:srgbClr val="44546A"/>
      </a:dk2>
      <a:lt2>
        <a:srgbClr val="E7E6E6"/>
      </a:lt2>
      <a:accent1>
        <a:srgbClr val="5B9BD5"/>
      </a:accent1>
      <a:accent2>
        <a:srgbClr val="ED7D31"/>
      </a:accent2>
      <a:accent3>
        <a:srgbClr val="A5A5A5"/>
      </a:accent3>
      <a:accent4>
        <a:srgbClr val="FFC000"/>
      </a:accent4>
      <a:accent5>
        <a:srgbClr val="4472C4"/>
      </a:accent5>
      <a:accent6>
        <a:srgbClr val="70AD47"/>
      </a:accent6>
      <a:hlink>
        <a:srgbClr val="0563C1"/>
      </a:hlink>
      <a:folHlink>
        <a:srgbClr val="954F72"/>
      </a:folHlink>
    </a:clrScheme>
    <a:fontScheme name="Office">
      <a:majorFont>
        <a:latin typeface="Calibri Light" panose="020F0302020204030204"/>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panose="020F0502020204030204"/>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lumMod val="110000"/>
                <a:satMod val="105000"/>
                <a:tint val="67000"/>
              </a:schemeClr>
            </a:gs>
            <a:gs pos="50000">
              <a:schemeClr val="phClr">
                <a:lumMod val="105000"/>
                <a:satMod val="103000"/>
                <a:tint val="73000"/>
              </a:schemeClr>
            </a:gs>
            <a:gs pos="100000">
              <a:schemeClr val="phClr">
                <a:lumMod val="105000"/>
                <a:satMod val="109000"/>
                <a:tint val="81000"/>
              </a:schemeClr>
            </a:gs>
          </a:gsLst>
          <a:lin ang="5400000" scaled="0"/>
        </a:gradFill>
        <a:gradFill rotWithShape="1">
          <a:gsLst>
            <a:gs pos="0">
              <a:schemeClr val="phClr">
                <a:satMod val="103000"/>
                <a:lumMod val="102000"/>
                <a:tint val="94000"/>
              </a:schemeClr>
            </a:gs>
            <a:gs pos="50000">
              <a:schemeClr val="phClr">
                <a:satMod val="110000"/>
                <a:lumMod val="100000"/>
                <a:shade val="100000"/>
              </a:schemeClr>
            </a:gs>
            <a:gs pos="100000">
              <a:schemeClr val="phClr">
                <a:lumMod val="99000"/>
                <a:satMod val="120000"/>
                <a:shade val="78000"/>
              </a:schemeClr>
            </a:gs>
          </a:gsLst>
          <a:lin ang="5400000" scaled="0"/>
        </a:gradFill>
      </a:fillStyleLst>
      <a:lnStyleLst>
        <a:ln w="6350" cap="flat" cmpd="sng" algn="ctr">
          <a:solidFill>
            <a:schemeClr val="phClr"/>
          </a:solidFill>
          <a:prstDash val="solid"/>
          <a:miter lim="800000"/>
        </a:ln>
        <a:ln w="12700" cap="flat" cmpd="sng" algn="ctr">
          <a:solidFill>
            <a:schemeClr val="phClr"/>
          </a:solidFill>
          <a:prstDash val="solid"/>
          <a:miter lim="800000"/>
        </a:ln>
        <a:ln w="19050" cap="flat" cmpd="sng" algn="ctr">
          <a:solidFill>
            <a:schemeClr val="phClr"/>
          </a:solidFill>
          <a:prstDash val="solid"/>
          <a:miter lim="800000"/>
        </a:ln>
      </a:lnStyleLst>
      <a:effectStyleLst>
        <a:effectStyle>
          <a:effectLst/>
        </a:effectStyle>
        <a:effectStyle>
          <a:effectLst/>
        </a:effectStyle>
        <a:effectStyle>
          <a:effectLst>
            <a:outerShdw blurRad="57150" dist="19050" dir="5400000" algn="ctr" rotWithShape="0">
              <a:srgbClr val="000000">
                <a:alpha val="63000"/>
              </a:srgbClr>
            </a:outerShdw>
          </a:effectLst>
        </a:effectStyle>
      </a:effectStyleLst>
      <a:bgFillStyleLst>
        <a:solidFill>
          <a:schemeClr val="phClr"/>
        </a:solidFill>
        <a:solidFill>
          <a:schemeClr val="phClr">
            <a:tint val="95000"/>
            <a:satMod val="170000"/>
          </a:schemeClr>
        </a:solidFill>
        <a:gradFill rotWithShape="1">
          <a:gsLst>
            <a:gs pos="0">
              <a:schemeClr val="phClr">
                <a:tint val="93000"/>
                <a:satMod val="150000"/>
                <a:shade val="98000"/>
                <a:lumMod val="102000"/>
              </a:schemeClr>
            </a:gs>
            <a:gs pos="50000">
              <a:schemeClr val="phClr">
                <a:tint val="98000"/>
                <a:satMod val="130000"/>
                <a:shade val="90000"/>
                <a:lumMod val="103000"/>
              </a:schemeClr>
            </a:gs>
            <a:gs pos="100000">
              <a:schemeClr val="phClr">
                <a:shade val="63000"/>
                <a:satMod val="120000"/>
              </a:schemeClr>
            </a:gs>
          </a:gsLst>
          <a:lin ang="5400000" scaled="0"/>
        </a:gradFill>
      </a:bgFillStyleLst>
    </a:fmtScheme>
  </a:themeElements>
  <a:objectDefaults/>
  <a:extraClrSchemeLst/>
  <a:extLst>
    <a:ext uri="{05A4C25C-085E-4340-85A3-A5531E510DB2}">
      <thm15:themeFamily xmlns:thm15="http://schemas.microsoft.com/office/thememl/2012/main" name="Office Theme" id="{62F939B6-93AF-4DB8-9C6B-D6C7DFDC589F}" vid="{4A3C46E8-61CC-4603-A589-7422A47A8E4A}"/>
    </a:ext>
  </a:extLst>
</a:theme>
</file>

<file path=customXml/_rels/item1.xml.rels><?xml version="1.0" encoding="UTF-8" standalone="yes"?>
<Relationships xmlns="http://schemas.openxmlformats.org/package/2006/relationships"><Relationship Id="rId1" Type="http://schemas.openxmlformats.org/officeDocument/2006/relationships/customXmlProps" Target="itemProps1.xml"/></Relationships>
</file>

<file path=customXml/_rels/item2.xml.rels><?xml version="1.0" encoding="UTF-8" standalone="yes"?>
<Relationships xmlns="http://schemas.openxmlformats.org/package/2006/relationships"><Relationship Id="rId1" Type="http://schemas.openxmlformats.org/officeDocument/2006/relationships/customXmlProps" Target="itemProps2.xml"/></Relationships>
</file>

<file path=customXml/_rels/item3.xml.rels><?xml version="1.0" encoding="UTF-8" standalone="yes"?>
<Relationships xmlns="http://schemas.openxmlformats.org/package/2006/relationships"><Relationship Id="rId1" Type="http://schemas.openxmlformats.org/officeDocument/2006/relationships/customXmlProps" Target="itemProps3.xml"/></Relationships>
</file>

<file path=customXml/item1.xml><?xml version="1.0" encoding="utf-8"?>
<ct:contentTypeSchema xmlns:ct="http://schemas.microsoft.com/office/2006/metadata/contentType" xmlns:ma="http://schemas.microsoft.com/office/2006/metadata/properties/metaAttributes" ct:_="" ma:_="" ma:contentTypeName="Document" ma:contentTypeID="0x01010020B261611506694EA78C07A5B7E05BA4" ma:contentTypeVersion="13" ma:contentTypeDescription="Create a new document." ma:contentTypeScope="" ma:versionID="c437e907a47154ab21259c2865d98dc5">
  <xsd:schema xmlns:xsd="http://www.w3.org/2001/XMLSchema" xmlns:xs="http://www.w3.org/2001/XMLSchema" xmlns:p="http://schemas.microsoft.com/office/2006/metadata/properties" xmlns:ns2="6ab79aa1-1d04-4c9f-bcb9-641452d53e58" xmlns:ns3="5664dcca-2d23-4b7a-ad74-28f51a380da7" targetNamespace="http://schemas.microsoft.com/office/2006/metadata/properties" ma:root="true" ma:fieldsID="d62f76a4f4b7338e958b13fb5571267d" ns2:_="" ns3:_="">
    <xsd:import namespace="6ab79aa1-1d04-4c9f-bcb9-641452d53e58"/>
    <xsd:import namespace="5664dcca-2d23-4b7a-ad74-28f51a380da7"/>
    <xsd:element name="properties">
      <xsd:complexType>
        <xsd:sequence>
          <xsd:element name="documentManagement">
            <xsd:complexType>
              <xsd:all>
                <xsd:element ref="ns2:MediaServiceMetadata" minOccurs="0"/>
                <xsd:element ref="ns2:MediaServiceFastMetadata" minOccurs="0"/>
                <xsd:element ref="ns2:MediaServiceSearchProperties" minOccurs="0"/>
                <xsd:element ref="ns2:MediaServiceObjectDetectorVersions" minOccurs="0"/>
                <xsd:element ref="ns2:MediaServiceGenerationTime" minOccurs="0"/>
                <xsd:element ref="ns2:MediaServiceEventHashCode" minOccurs="0"/>
                <xsd:element ref="ns2:MediaLengthInSeconds" minOccurs="0"/>
                <xsd:element ref="ns2:lcf76f155ced4ddcb4097134ff3c332f" minOccurs="0"/>
                <xsd:element ref="ns3:TaxCatchAll" minOccurs="0"/>
                <xsd:element ref="ns2:MediaServiceDateTaken" minOccurs="0"/>
                <xsd:element ref="ns2:MediaServiceOCR" minOccurs="0"/>
                <xsd:element ref="ns2:MediaServiceLocation" minOccurs="0"/>
              </xsd:all>
            </xsd:complexType>
          </xsd:element>
        </xsd:sequence>
      </xsd:complexType>
    </xsd:element>
  </xsd:schema>
  <xsd:schema xmlns:xsd="http://www.w3.org/2001/XMLSchema" xmlns:xs="http://www.w3.org/2001/XMLSchema" xmlns:dms="http://schemas.microsoft.com/office/2006/documentManagement/types" xmlns:pc="http://schemas.microsoft.com/office/infopath/2007/PartnerControls" targetNamespace="6ab79aa1-1d04-4c9f-bcb9-641452d53e58" elementFormDefault="qualified">
    <xsd:import namespace="http://schemas.microsoft.com/office/2006/documentManagement/types"/>
    <xsd:import namespace="http://schemas.microsoft.com/office/infopath/2007/PartnerControls"/>
    <xsd:element name="MediaServiceMetadata" ma:index="8" nillable="true" ma:displayName="MediaServiceMetadata" ma:hidden="true" ma:internalName="MediaServiceMetadata" ma:readOnly="true">
      <xsd:simpleType>
        <xsd:restriction base="dms:Note"/>
      </xsd:simpleType>
    </xsd:element>
    <xsd:element name="MediaServiceFastMetadata" ma:index="9" nillable="true" ma:displayName="MediaServiceFastMetadata" ma:hidden="true" ma:internalName="MediaServiceFastMetadata" ma:readOnly="true">
      <xsd:simpleType>
        <xsd:restriction base="dms:Note"/>
      </xsd:simpleType>
    </xsd:element>
    <xsd:element name="MediaServiceSearchProperties" ma:index="10" nillable="true" ma:displayName="MediaServiceSearchProperties" ma:hidden="true" ma:internalName="MediaServiceSearchProperties" ma:readOnly="true">
      <xsd:simpleType>
        <xsd:restriction base="dms:Note"/>
      </xsd:simpleType>
    </xsd:element>
    <xsd:element name="MediaServiceObjectDetectorVersions" ma:index="11" nillable="true" ma:displayName="MediaServiceObjectDetectorVersions" ma:hidden="true" ma:indexed="true" ma:internalName="MediaServiceObjectDetectorVersions" ma:readOnly="true">
      <xsd:simpleType>
        <xsd:restriction base="dms:Text"/>
      </xsd:simpleType>
    </xsd:element>
    <xsd:element name="MediaServiceGenerationTime" ma:index="12" nillable="true" ma:displayName="MediaServiceGenerationTime" ma:hidden="true" ma:internalName="MediaServiceGenerationTime" ma:readOnly="true">
      <xsd:simpleType>
        <xsd:restriction base="dms:Text"/>
      </xsd:simpleType>
    </xsd:element>
    <xsd:element name="MediaServiceEventHashCode" ma:index="13" nillable="true" ma:displayName="MediaServiceEventHashCode" ma:hidden="true" ma:internalName="MediaServiceEventHashCode" ma:readOnly="true">
      <xsd:simpleType>
        <xsd:restriction base="dms:Text"/>
      </xsd:simpleType>
    </xsd:element>
    <xsd:element name="MediaLengthInSeconds" ma:index="14" nillable="true" ma:displayName="MediaLengthInSeconds" ma:hidden="true" ma:internalName="MediaLengthInSeconds" ma:readOnly="true">
      <xsd:simpleType>
        <xsd:restriction base="dms:Unknown"/>
      </xsd:simpleType>
    </xsd:element>
    <xsd:element name="lcf76f155ced4ddcb4097134ff3c332f" ma:index="16" nillable="true" ma:taxonomy="true" ma:internalName="lcf76f155ced4ddcb4097134ff3c332f" ma:taxonomyFieldName="MediaServiceImageTags" ma:displayName="Image Tags" ma:readOnly="false" ma:fieldId="{5cf76f15-5ced-4ddc-b409-7134ff3c332f}" ma:taxonomyMulti="true" ma:sspId="ca8110b4-7946-418e-8ab0-d3d0ec8bffd7" ma:termSetId="09814cd3-568e-fe90-9814-8d621ff8fb84" ma:anchorId="fba54fb3-c3e1-fe81-a776-ca4b69148c4d" ma:open="true" ma:isKeyword="false">
      <xsd:complexType>
        <xsd:sequence>
          <xsd:element ref="pc:Terms" minOccurs="0" maxOccurs="1"/>
        </xsd:sequence>
      </xsd:complexType>
    </xsd:element>
    <xsd:element name="MediaServiceDateTaken" ma:index="18" nillable="true" ma:displayName="MediaServiceDateTaken" ma:hidden="true" ma:indexed="true" ma:internalName="MediaServiceDateTaken" ma:readOnly="true">
      <xsd:simpleType>
        <xsd:restriction base="dms:Text"/>
      </xsd:simpleType>
    </xsd:element>
    <xsd:element name="MediaServiceOCR" ma:index="19" nillable="true" ma:displayName="Extracted Text" ma:internalName="MediaServiceOCR" ma:readOnly="true">
      <xsd:simpleType>
        <xsd:restriction base="dms:Note">
          <xsd:maxLength value="255"/>
        </xsd:restriction>
      </xsd:simpleType>
    </xsd:element>
    <xsd:element name="MediaServiceLocation" ma:index="20" nillable="true" ma:displayName="Location" ma:indexed="true" ma:internalName="MediaServiceLocation" ma:readOnly="true">
      <xsd:simpleType>
        <xsd:restriction base="dms:Text"/>
      </xsd:simpleType>
    </xsd:element>
  </xsd:schema>
  <xsd:schema xmlns:xsd="http://www.w3.org/2001/XMLSchema" xmlns:xs="http://www.w3.org/2001/XMLSchema" xmlns:dms="http://schemas.microsoft.com/office/2006/documentManagement/types" xmlns:pc="http://schemas.microsoft.com/office/infopath/2007/PartnerControls" targetNamespace="5664dcca-2d23-4b7a-ad74-28f51a380da7" elementFormDefault="qualified">
    <xsd:import namespace="http://schemas.microsoft.com/office/2006/documentManagement/types"/>
    <xsd:import namespace="http://schemas.microsoft.com/office/infopath/2007/PartnerControls"/>
    <xsd:element name="TaxCatchAll" ma:index="17" nillable="true" ma:displayName="Taxonomy Catch All Column" ma:hidden="true" ma:list="{207de048-e816-4405-a644-05f96b5d547f}" ma:internalName="TaxCatchAll" ma:showField="CatchAllData" ma:web="5664dcca-2d23-4b7a-ad74-28f51a380da7">
      <xsd:complexType>
        <xsd:complexContent>
          <xsd:extension base="dms:MultiChoiceLookup">
            <xsd:sequence>
              <xsd:element name="Value" type="dms:Lookup" maxOccurs="unbounded" minOccurs="0" nillable="true"/>
            </xsd:sequence>
          </xsd:extension>
        </xsd:complexContent>
      </xsd:complexType>
    </xsd:element>
  </xsd:schema>
  <xsd:schema xmlns="http://schemas.openxmlformats.org/package/2006/metadata/core-properties" xmlns:xsd="http://www.w3.org/2001/XMLSchema" xmlns:xsi="http://www.w3.org/2001/XMLSchema-instance" xmlns:dc="http://purl.org/dc/elements/1.1/" xmlns:dcterms="http://purl.org/dc/terms/" xmlns:odoc="http://schemas.microsoft.com/internal/obd" targetNamespace="http://schemas.openxmlformats.org/package/2006/metadata/core-properties" elementFormDefault="qualified" attributeFormDefault="unqualified" blockDefault="#all">
    <xsd:import namespace="http://purl.org/dc/elements/1.1/" schemaLocation="http://dublincore.org/schemas/xmls/qdc/2003/04/02/dc.xsd"/>
    <xsd:import namespace="http://purl.org/dc/terms/" schemaLocation="http://dublincore.org/schemas/xmls/qdc/2003/04/02/dcterms.xsd"/>
    <xsd:element name="coreProperties" type="CT_coreProperties"/>
    <xsd:complexType name="CT_coreProperties">
      <xsd:all>
        <xsd:element ref="dc:creator" minOccurs="0" maxOccurs="1"/>
        <xsd:element ref="dcterms:created" minOccurs="0" maxOccurs="1"/>
        <xsd:element ref="dc:identifier" minOccurs="0" maxOccurs="1"/>
        <xsd:element name="contentType" minOccurs="0" maxOccurs="1" type="xsd:string" ma:index="0" ma:displayName="Content Type"/>
        <xsd:element ref="dc:title" minOccurs="0" maxOccurs="1" ma:index="4" ma:displayName="Title"/>
        <xsd:element ref="dc:subject" minOccurs="0" maxOccurs="1"/>
        <xsd:element ref="dc:description" minOccurs="0" maxOccurs="1"/>
        <xsd:element name="keywords" minOccurs="0" maxOccurs="1" type="xsd:string"/>
        <xsd:element ref="dc:language" minOccurs="0" maxOccurs="1"/>
        <xsd:element name="category" minOccurs="0" maxOccurs="1" type="xsd:string"/>
        <xsd:element name="version" minOccurs="0" maxOccurs="1" type="xsd:string"/>
        <xsd:element name="revision" minOccurs="0" maxOccurs="1" type="xsd:string">
          <xsd:annotation>
            <xsd:documentation>
                        This value indicates the number of saves or revisions. The application is responsible for updating this value after each revision.
                    </xsd:documentation>
          </xsd:annotation>
        </xsd:element>
        <xsd:element name="lastModifiedBy" minOccurs="0" maxOccurs="1" type="xsd:string"/>
        <xsd:element ref="dcterms:modified" minOccurs="0" maxOccurs="1"/>
        <xsd:element name="contentStatus" minOccurs="0" maxOccurs="1" type="xsd:string"/>
      </xsd:all>
    </xsd:complexType>
  </xsd:schema>
  <xs:schema xmlns:pc="http://schemas.microsoft.com/office/infopath/2007/PartnerControls" xmlns:xs="http://www.w3.org/2001/XMLSchema" targetNamespace="http://schemas.microsoft.com/office/infopath/2007/PartnerControls" elementFormDefault="qualified" attributeFormDefault="unqualified">
    <xs:element name="Person">
      <xs:complexType>
        <xs:sequence>
          <xs:element ref="pc:DisplayName" minOccurs="0"/>
          <xs:element ref="pc:AccountId" minOccurs="0"/>
          <xs:element ref="pc:AccountType" minOccurs="0"/>
        </xs:sequence>
      </xs:complexType>
    </xs:element>
    <xs:element name="DisplayName" type="xs:string"/>
    <xs:element name="AccountId" type="xs:string"/>
    <xs:element name="AccountType" type="xs:string"/>
    <xs:element name="BDCAssociatedEntity">
      <xs:complexType>
        <xs:sequence>
          <xs:element ref="pc:BDCEntity" minOccurs="0" maxOccurs="unbounded"/>
        </xs:sequence>
        <xs:attribute ref="pc:EntityNamespace"/>
        <xs:attribute ref="pc:EntityName"/>
        <xs:attribute ref="pc:SystemInstanceName"/>
        <xs:attribute ref="pc:AssociationName"/>
      </xs:complexType>
    </xs:element>
    <xs:attribute name="EntityNamespace" type="xs:string"/>
    <xs:attribute name="EntityName" type="xs:string"/>
    <xs:attribute name="SystemInstanceName" type="xs:string"/>
    <xs:attribute name="AssociationName" type="xs:string"/>
    <xs:element name="BDCEntity">
      <xs:complexType>
        <xs:sequence>
          <xs:element ref="pc:EntityDisplayName" minOccurs="0"/>
          <xs:element ref="pc:EntityInstanceReference" minOccurs="0"/>
          <xs:element ref="pc:EntityId1" minOccurs="0"/>
          <xs:element ref="pc:EntityId2" minOccurs="0"/>
          <xs:element ref="pc:EntityId3" minOccurs="0"/>
          <xs:element ref="pc:EntityId4" minOccurs="0"/>
          <xs:element ref="pc:EntityId5" minOccurs="0"/>
        </xs:sequence>
      </xs:complexType>
    </xs:element>
    <xs:element name="EntityDisplayName" type="xs:string"/>
    <xs:element name="EntityInstanceReference" type="xs:string"/>
    <xs:element name="EntityId1" type="xs:string"/>
    <xs:element name="EntityId2" type="xs:string"/>
    <xs:element name="EntityId3" type="xs:string"/>
    <xs:element name="EntityId4" type="xs:string"/>
    <xs:element name="EntityId5" type="xs:string"/>
    <xs:element name="Terms">
      <xs:complexType>
        <xs:sequence>
          <xs:element ref="pc:TermInfo" minOccurs="0" maxOccurs="unbounded"/>
        </xs:sequence>
      </xs:complexType>
    </xs:element>
    <xs:element name="TermInfo">
      <xs:complexType>
        <xs:sequence>
          <xs:element ref="pc:TermName" minOccurs="0"/>
          <xs:element ref="pc:TermId" minOccurs="0"/>
        </xs:sequence>
      </xs:complexType>
    </xs:element>
    <xs:element name="TermName" type="xs:string"/>
    <xs:element name="TermId" type="xs:string"/>
  </xs:schema>
</ct:contentTypeSchema>
</file>

<file path=customXml/item2.xml><?xml version="1.0" encoding="utf-8"?>
<p:properties xmlns:p="http://schemas.microsoft.com/office/2006/metadata/properties" xmlns:xsi="http://www.w3.org/2001/XMLSchema-instance" xmlns:pc="http://schemas.microsoft.com/office/infopath/2007/PartnerControls">
  <documentManagement>
    <TaxCatchAll xmlns="5664dcca-2d23-4b7a-ad74-28f51a380da7" xsi:nil="true"/>
    <lcf76f155ced4ddcb4097134ff3c332f xmlns="6ab79aa1-1d04-4c9f-bcb9-641452d53e58">
      <Terms xmlns="http://schemas.microsoft.com/office/infopath/2007/PartnerControls"/>
    </lcf76f155ced4ddcb4097134ff3c332f>
  </documentManagement>
</p:properties>
</file>

<file path=customXml/item3.xml><?xml version="1.0" encoding="utf-8"?>
<?mso-contentType ?>
<FormTemplates xmlns="http://schemas.microsoft.com/sharepoint/v3/contenttype/forms">
  <Display>DocumentLibraryForm</Display>
  <Edit>DocumentLibraryForm</Edit>
  <New>DocumentLibraryForm</New>
</FormTemplates>
</file>

<file path=customXml/itemProps1.xml><?xml version="1.0" encoding="utf-8"?>
<ds:datastoreItem xmlns:ds="http://schemas.openxmlformats.org/officeDocument/2006/customXml" ds:itemID="{0C42DEEC-21CE-4D6A-BAB1-6EC9259D7382}">
  <ds:schemaRefs>
    <ds:schemaRef ds:uri="http://schemas.microsoft.com/office/2006/metadata/contentType"/>
    <ds:schemaRef ds:uri="http://schemas.microsoft.com/office/2006/metadata/properties/metaAttributes"/>
    <ds:schemaRef ds:uri="http://www.w3.org/2001/XMLSchema"/>
    <ds:schemaRef ds:uri="http://schemas.microsoft.com/office/2006/metadata/properties"/>
    <ds:schemaRef ds:uri="6ab79aa1-1d04-4c9f-bcb9-641452d53e58"/>
    <ds:schemaRef ds:uri="5664dcca-2d23-4b7a-ad74-28f51a380da7"/>
    <ds:schemaRef ds:uri="http://schemas.microsoft.com/office/2006/documentManagement/types"/>
    <ds:schemaRef ds:uri="http://schemas.microsoft.com/office/infopath/2007/PartnerControls"/>
    <ds:schemaRef ds:uri="http://schemas.openxmlformats.org/package/2006/metadata/core-properties"/>
    <ds:schemaRef ds:uri="http://purl.org/dc/elements/1.1/"/>
    <ds:schemaRef ds:uri="http://purl.org/dc/terms/"/>
    <ds:schemaRef ds:uri="http://schemas.microsoft.com/internal/obd"/>
  </ds:schemaRefs>
</ds:datastoreItem>
</file>

<file path=customXml/itemProps2.xml><?xml version="1.0" encoding="utf-8"?>
<ds:datastoreItem xmlns:ds="http://schemas.openxmlformats.org/officeDocument/2006/customXml" ds:itemID="{23C44023-D74E-4563-908D-CE26AD7F27E0}">
  <ds:schemaRefs>
    <ds:schemaRef ds:uri="adabcfb3-2a38-497e-8693-24ffe8e3d551"/>
    <ds:schemaRef ds:uri="c569f88e-ab5e-450e-bd56-8fb50f6e318b"/>
    <ds:schemaRef ds:uri="fd784b64-32a1-46d5-b542-6b7f3bce726e"/>
    <ds:schemaRef ds:uri="http://purl.org/dc/dcmitype/"/>
    <ds:schemaRef ds:uri="http://purl.org/dc/elements/1.1/"/>
    <ds:schemaRef ds:uri="http://purl.org/dc/terms/"/>
    <ds:schemaRef ds:uri="http://schemas.microsoft.com/office/2006/documentManagement/types"/>
    <ds:schemaRef ds:uri="http://schemas.microsoft.com/office/2006/metadata/properties"/>
    <ds:schemaRef ds:uri="http://schemas.microsoft.com/office/infopath/2007/PartnerControls"/>
    <ds:schemaRef ds:uri="http://schemas.openxmlformats.org/package/2006/metadata/core-properties"/>
    <ds:schemaRef ds:uri="http://www.w3.org/XML/1998/namespace"/>
    <ds:schemaRef ds:uri="5664dcca-2d23-4b7a-ad74-28f51a380da7"/>
    <ds:schemaRef ds:uri="6ab79aa1-1d04-4c9f-bcb9-641452d53e58"/>
  </ds:schemaRefs>
</ds:datastoreItem>
</file>

<file path=customXml/itemProps3.xml><?xml version="1.0" encoding="utf-8"?>
<ds:datastoreItem xmlns:ds="http://schemas.openxmlformats.org/officeDocument/2006/customXml" ds:itemID="{1E2320C8-C4BD-45C7-BFC9-74ABC67F075C}">
  <ds:schemaRefs>
    <ds:schemaRef ds:uri="http://schemas.microsoft.com/sharepoint/v3/contenttype/forms"/>
  </ds:schemaRefs>
</ds:datastoreItem>
</file>

<file path=docProps/app.xml><?xml version="1.0" encoding="utf-8"?>
<Properties xmlns="http://schemas.openxmlformats.org/officeDocument/2006/extended-properties" xmlns:vt="http://schemas.openxmlformats.org/officeDocument/2006/docPropsVTypes">
  <Template>TEMPLATE-PGO(16_9)</Template>
  <TotalTime>0</TotalTime>
  <Words>390</Words>
  <Application>Microsoft Office PowerPoint</Application>
  <PresentationFormat>On-screen Show (4:3)</PresentationFormat>
  <Paragraphs>38</Paragraphs>
  <Slides>1</Slides>
  <Notes>1</Notes>
  <HiddenSlides>0</HiddenSlides>
  <MMClips>0</MMClips>
  <ScaleCrop>false</ScaleCrop>
  <HeadingPairs>
    <vt:vector size="6" baseType="variant">
      <vt:variant>
        <vt:lpstr>Fonts Used</vt:lpstr>
      </vt:variant>
      <vt:variant>
        <vt:i4>6</vt:i4>
      </vt:variant>
      <vt:variant>
        <vt:lpstr>Theme</vt:lpstr>
      </vt:variant>
      <vt:variant>
        <vt:i4>3</vt:i4>
      </vt:variant>
      <vt:variant>
        <vt:lpstr>Slide Titles</vt:lpstr>
      </vt:variant>
      <vt:variant>
        <vt:i4>1</vt:i4>
      </vt:variant>
    </vt:vector>
  </HeadingPairs>
  <TitlesOfParts>
    <vt:vector size="10" baseType="lpstr">
      <vt:lpstr>Arial</vt:lpstr>
      <vt:lpstr>Calibri</vt:lpstr>
      <vt:lpstr>Calibri Light</vt:lpstr>
      <vt:lpstr>Helvetica</vt:lpstr>
      <vt:lpstr>Open Sans</vt:lpstr>
      <vt:lpstr>Segoe UI Black</vt:lpstr>
      <vt:lpstr>Template PresentationGo</vt:lpstr>
      <vt:lpstr>Template PresentationGo Dark</vt:lpstr>
      <vt:lpstr>Custom Design</vt:lpstr>
      <vt:lpstr>     S3(a) English Curriculum 2024/25</vt:lpstr>
    </vt:vector>
  </TitlesOfParts>
  <LinksUpToDate>false</LinksUpToDate>
  <SharedDoc>false</SharedDoc>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Road Map Timeline</dc:title>
  <dc:creator>PresentationGO.com</dc:creator>
  <dc:description>© Copyright PresentationGO.com</dc:description>
  <cp:lastModifiedBy>Donnellan, Amy</cp:lastModifiedBy>
  <cp:revision>60</cp:revision>
  <dcterms:created xsi:type="dcterms:W3CDTF">2014-11-26T05:14:11Z</dcterms:created>
  <dcterms:modified xsi:type="dcterms:W3CDTF">2024-12-09T15:48:00Z</dcterms:modified>
  <cp:category>Charts &amp; Diagrams</cp:category>
</cp:coreProperties>
</file>

<file path=docProps/custom.xml><?xml version="1.0" encoding="utf-8"?>
<Properties xmlns="http://schemas.openxmlformats.org/officeDocument/2006/custom-properties" xmlns:vt="http://schemas.openxmlformats.org/officeDocument/2006/docPropsVTypes">
  <property fmtid="{D5CDD505-2E9C-101B-9397-08002B2CF9AE}" pid="2" name="ContentTypeId">
    <vt:lpwstr>0x01010020B261611506694EA78C07A5B7E05BA4</vt:lpwstr>
  </property>
  <property fmtid="{D5CDD505-2E9C-101B-9397-08002B2CF9AE}" pid="3" name="MediaServiceImageTags">
    <vt:lpwstr/>
  </property>
  <property fmtid="{D5CDD505-2E9C-101B-9397-08002B2CF9AE}" pid="4" name="Order">
    <vt:r8>730700</vt:r8>
  </property>
  <property fmtid="{D5CDD505-2E9C-101B-9397-08002B2CF9AE}" pid="5" name="xd_Signature">
    <vt:bool>false</vt:bool>
  </property>
  <property fmtid="{D5CDD505-2E9C-101B-9397-08002B2CF9AE}" pid="6" name="xd_ProgID">
    <vt:lpwstr/>
  </property>
  <property fmtid="{D5CDD505-2E9C-101B-9397-08002B2CF9AE}" pid="7" name="_SourceUrl">
    <vt:lpwstr/>
  </property>
  <property fmtid="{D5CDD505-2E9C-101B-9397-08002B2CF9AE}" pid="8" name="_SharedFileIndex">
    <vt:lpwstr/>
  </property>
  <property fmtid="{D5CDD505-2E9C-101B-9397-08002B2CF9AE}" pid="9" name="ComplianceAssetId">
    <vt:lpwstr/>
  </property>
  <property fmtid="{D5CDD505-2E9C-101B-9397-08002B2CF9AE}" pid="10" name="TemplateUrl">
    <vt:lpwstr/>
  </property>
  <property fmtid="{D5CDD505-2E9C-101B-9397-08002B2CF9AE}" pid="11" name="_ExtendedDescription">
    <vt:lpwstr/>
  </property>
  <property fmtid="{D5CDD505-2E9C-101B-9397-08002B2CF9AE}" pid="12" name="TriggerFlowInfo">
    <vt:lpwstr/>
  </property>
</Properties>
</file>