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 id="2147483703" r:id="rId5"/>
    <p:sldMasterId id="2147483692" r:id="rId6"/>
  </p:sldMasterIdLst>
  <p:notesMasterIdLst>
    <p:notesMasterId r:id="rId8"/>
  </p:notesMasterIdLst>
  <p:sldIdLst>
    <p:sldId id="35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8A9E"/>
    <a:srgbClr val="0D95BC"/>
    <a:srgbClr val="DF361F"/>
    <a:srgbClr val="E8C25C"/>
    <a:srgbClr val="00B09B"/>
    <a:srgbClr val="CC3399"/>
    <a:srgbClr val="2B323B"/>
    <a:srgbClr val="F0EEEF"/>
    <a:srgbClr val="6C2B43"/>
    <a:srgbClr val="7B00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0EDFCF-23E0-81EE-DEA4-4B193379A395}" v="3" dt="2024-07-22T11:29:40.2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55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89243F-B1BB-4202-BD78-416ACA555174}" type="datetimeFigureOut">
              <a:rPr lang="en-US" smtClean="0"/>
              <a:t>12/9/2024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D2766-C49B-4C1A-9FEE-6F146754B02B}" type="slidenum">
              <a:rPr lang="en-US" smtClean="0"/>
              <a:t>‹#›</a:t>
            </a:fld>
            <a:endParaRPr lang="en-US"/>
          </a:p>
        </p:txBody>
      </p:sp>
    </p:spTree>
    <p:extLst>
      <p:ext uri="{BB962C8B-B14F-4D97-AF65-F5344CB8AC3E}">
        <p14:creationId xmlns:p14="http://schemas.microsoft.com/office/powerpoint/2010/main" val="40640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8D2766-C49B-4C1A-9FEE-6F146754B02B}" type="slidenum">
              <a:rPr lang="en-US" smtClean="0"/>
              <a:t>1</a:t>
            </a:fld>
            <a:endParaRPr lang="en-US"/>
          </a:p>
        </p:txBody>
      </p:sp>
    </p:spTree>
    <p:extLst>
      <p:ext uri="{BB962C8B-B14F-4D97-AF65-F5344CB8AC3E}">
        <p14:creationId xmlns:p14="http://schemas.microsoft.com/office/powerpoint/2010/main" val="41309373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presentationgo.com/" TargetMode="External"/><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EDF2B47-7C58-458B-A014-B081B81A8D06}"/>
              </a:ext>
            </a:extLst>
          </p:cNvPr>
          <p:cNvGrpSpPr/>
          <p:nvPr userDrawn="1"/>
        </p:nvGrpSpPr>
        <p:grpSpPr>
          <a:xfrm>
            <a:off x="9433981" y="1"/>
            <a:ext cx="1647523" cy="1816099"/>
            <a:chOff x="12554553" y="1"/>
            <a:chExt cx="1647523" cy="1816099"/>
          </a:xfrm>
        </p:grpSpPr>
        <p:sp>
          <p:nvSpPr>
            <p:cNvPr id="4" name="Rectangle: Folded Corner 3">
              <a:extLst>
                <a:ext uri="{FF2B5EF4-FFF2-40B4-BE49-F238E27FC236}">
                  <a16:creationId xmlns:a16="http://schemas.microsoft.com/office/drawing/2014/main" id="{C7ACA455-4437-4416-A6F0-33D534A6AE9F}"/>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7180DD64-6AC6-41B8-826F-6BE55763C657}"/>
                </a:ext>
              </a:extLst>
            </p:cNvPr>
            <p:cNvPicPr>
              <a:picLocks noChangeAspect="1"/>
            </p:cNvPicPr>
            <p:nvPr userDrawn="1"/>
          </p:nvPicPr>
          <p:blipFill>
            <a:blip r:embed="rId2"/>
            <a:stretch>
              <a:fillRect/>
            </a:stretch>
          </p:blipFill>
          <p:spPr>
            <a:xfrm>
              <a:off x="13802026" y="424090"/>
              <a:ext cx="400050" cy="657225"/>
            </a:xfrm>
            <a:prstGeom prst="rect">
              <a:avLst/>
            </a:prstGeom>
          </p:spPr>
        </p:pic>
      </p:grpSp>
      <p:sp>
        <p:nvSpPr>
          <p:cNvPr id="6" name="Title 5">
            <a:extLst>
              <a:ext uri="{FF2B5EF4-FFF2-40B4-BE49-F238E27FC236}">
                <a16:creationId xmlns:a16="http://schemas.microsoft.com/office/drawing/2014/main" id="{F03BF9FD-DA0F-4739-9B69-0A2D712E7D83}"/>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88695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106331"/>
            <a:ext cx="7886700" cy="739056"/>
          </a:xfrm>
        </p:spPr>
        <p:txBody>
          <a:bodyPr>
            <a:normAutofit/>
          </a:bodyPr>
          <a:lstStyle>
            <a:lvl1pPr>
              <a:defRPr sz="3600"/>
            </a:lvl1pPr>
          </a:lstStyle>
          <a:p>
            <a:r>
              <a:rPr lang="en-US"/>
              <a:t>Click to edit Master title style</a:t>
            </a:r>
          </a:p>
        </p:txBody>
      </p:sp>
      <p:grpSp>
        <p:nvGrpSpPr>
          <p:cNvPr id="3" name="Group 2">
            <a:extLst>
              <a:ext uri="{FF2B5EF4-FFF2-40B4-BE49-F238E27FC236}">
                <a16:creationId xmlns:a16="http://schemas.microsoft.com/office/drawing/2014/main" id="{4CF4C143-2DE4-4A59-9225-C44B17F8F99F}"/>
              </a:ext>
            </a:extLst>
          </p:cNvPr>
          <p:cNvGrpSpPr/>
          <p:nvPr userDrawn="1"/>
        </p:nvGrpSpPr>
        <p:grpSpPr>
          <a:xfrm>
            <a:off x="9433981" y="1"/>
            <a:ext cx="1647523" cy="1816099"/>
            <a:chOff x="12554553" y="1"/>
            <a:chExt cx="1647523" cy="1816099"/>
          </a:xfrm>
        </p:grpSpPr>
        <p:sp>
          <p:nvSpPr>
            <p:cNvPr id="4" name="Rectangle: Folded Corner 3">
              <a:extLst>
                <a:ext uri="{FF2B5EF4-FFF2-40B4-BE49-F238E27FC236}">
                  <a16:creationId xmlns:a16="http://schemas.microsoft.com/office/drawing/2014/main" id="{F35CDF3A-32A4-4944-8471-5618C2895CD6}"/>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0C6B6273-908A-4447-8576-D3C55254554D}"/>
                </a:ext>
              </a:extLst>
            </p:cNvPr>
            <p:cNvPicPr>
              <a:picLocks noChangeAspect="1"/>
            </p:cNvPicPr>
            <p:nvPr userDrawn="1"/>
          </p:nvPicPr>
          <p:blipFill>
            <a:blip r:embed="rId2"/>
            <a:stretch>
              <a:fillRect/>
            </a:stretch>
          </p:blipFill>
          <p:spPr>
            <a:xfrm>
              <a:off x="13802026" y="424090"/>
              <a:ext cx="400050" cy="657225"/>
            </a:xfrm>
            <a:prstGeom prst="rect">
              <a:avLst/>
            </a:prstGeom>
          </p:spPr>
        </p:pic>
      </p:grpSp>
    </p:spTree>
    <p:extLst>
      <p:ext uri="{BB962C8B-B14F-4D97-AF65-F5344CB8AC3E}">
        <p14:creationId xmlns:p14="http://schemas.microsoft.com/office/powerpoint/2010/main" val="150892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signed by PresentationGo">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5" name="Rectangle 4"/>
          <p:cNvSpPr/>
          <p:nvPr userDrawn="1"/>
        </p:nvSpPr>
        <p:spPr>
          <a:xfrm>
            <a:off x="0" y="3152955"/>
            <a:ext cx="9144000" cy="552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www.</a:t>
            </a:r>
            <a:r>
              <a:rPr kumimoji="0" lang="en-US" sz="2800" b="0" i="0" u="none" strike="noStrike" kern="1200" cap="none" spc="0" normalizeH="0" baseline="0" noProof="0">
                <a:ln>
                  <a:noFill/>
                </a:ln>
                <a:solidFill>
                  <a:srgbClr val="A5CD00"/>
                </a:solidFill>
                <a:effectLst/>
                <a:uLnTx/>
                <a:uFillTx/>
                <a:latin typeface="+mn-lt"/>
                <a:ea typeface="+mn-ea"/>
                <a:cs typeface="+mn-cs"/>
              </a:rPr>
              <a:t>PresentationGO</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.com</a:t>
            </a:r>
            <a:endParaRPr kumimoji="0" lang="en-US" sz="28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6" name="Rectangle 5">
            <a:hlinkClick r:id="rId2"/>
          </p:cNvPr>
          <p:cNvSpPr/>
          <p:nvPr userDrawn="1"/>
        </p:nvSpPr>
        <p:spPr>
          <a:xfrm>
            <a:off x="2048933" y="3071723"/>
            <a:ext cx="5046133" cy="714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2673959" y="5982900"/>
            <a:ext cx="3796079" cy="646331"/>
          </a:xfrm>
          <a:prstGeom prst="rect">
            <a:avLst/>
          </a:prstGeom>
          <a:noFill/>
        </p:spPr>
        <p:txBody>
          <a:bodyPr wrap="square" rtlCol="0" anchor="ctr">
            <a:spAutoFit/>
          </a:bodyPr>
          <a:lstStyle/>
          <a:p>
            <a:pPr algn="ctr"/>
            <a:r>
              <a:rPr lang="en-US">
                <a:solidFill>
                  <a:srgbClr val="A5CD00"/>
                </a:solidFill>
              </a:rPr>
              <a:t>T</a:t>
            </a:r>
            <a:r>
              <a:rPr lang="en-US" baseline="0">
                <a:solidFill>
                  <a:srgbClr val="A5CD00"/>
                </a:solidFill>
              </a:rPr>
              <a:t>he free PowerPoint and Google Slides template library</a:t>
            </a:r>
            <a:endParaRPr lang="en-US">
              <a:solidFill>
                <a:srgbClr val="A5CD00"/>
              </a:solidFill>
            </a:endParaRPr>
          </a:p>
        </p:txBody>
      </p:sp>
      <p:sp>
        <p:nvSpPr>
          <p:cNvPr id="8" name="TextBox 7"/>
          <p:cNvSpPr txBox="1"/>
          <p:nvPr userDrawn="1"/>
        </p:nvSpPr>
        <p:spPr>
          <a:xfrm>
            <a:off x="3459936" y="2633133"/>
            <a:ext cx="2224135" cy="369332"/>
          </a:xfrm>
          <a:prstGeom prst="rect">
            <a:avLst/>
          </a:prstGeom>
          <a:noFill/>
        </p:spPr>
        <p:txBody>
          <a:bodyPr wrap="none" rtlCol="0" anchor="ctr">
            <a:spAutoFit/>
          </a:bodyPr>
          <a:lstStyle/>
          <a:p>
            <a:pPr algn="ctr"/>
            <a:r>
              <a:rPr lang="en-US">
                <a:solidFill>
                  <a:schemeClr val="bg1"/>
                </a:solidFill>
                <a:effectLst/>
              </a:rPr>
              <a:t>Designed</a:t>
            </a:r>
            <a:r>
              <a:rPr lang="en-US" baseline="0">
                <a:solidFill>
                  <a:schemeClr val="bg1"/>
                </a:solidFill>
                <a:effectLst/>
              </a:rPr>
              <a:t> with         by</a:t>
            </a:r>
            <a:endParaRPr lang="en-US">
              <a:solidFill>
                <a:schemeClr val="bg1"/>
              </a:solidFill>
              <a:effectLst/>
            </a:endParaRPr>
          </a:p>
        </p:txBody>
      </p:sp>
      <p:sp>
        <p:nvSpPr>
          <p:cNvPr id="9" name="Freeform 290"/>
          <p:cNvSpPr/>
          <p:nvPr userDrawn="1"/>
        </p:nvSpPr>
        <p:spPr>
          <a:xfrm>
            <a:off x="4977441" y="2705803"/>
            <a:ext cx="261456" cy="223991"/>
          </a:xfrm>
          <a:custGeom>
            <a:avLst/>
            <a:gdLst/>
            <a:ahLst/>
            <a:cxnLst/>
            <a:rect l="l" t="t" r="r" b="b"/>
            <a:pathLst>
              <a:path w="504825" h="432707">
                <a:moveTo>
                  <a:pt x="134658" y="0"/>
                </a:moveTo>
                <a:cubicBezTo>
                  <a:pt x="146301" y="0"/>
                  <a:pt x="158180" y="2019"/>
                  <a:pt x="170294" y="6057"/>
                </a:cubicBezTo>
                <a:cubicBezTo>
                  <a:pt x="182407" y="10095"/>
                  <a:pt x="193676" y="15541"/>
                  <a:pt x="204099" y="22396"/>
                </a:cubicBezTo>
                <a:cubicBezTo>
                  <a:pt x="214522" y="29251"/>
                  <a:pt x="223490" y="35683"/>
                  <a:pt x="231002" y="41693"/>
                </a:cubicBezTo>
                <a:cubicBezTo>
                  <a:pt x="238514" y="47703"/>
                  <a:pt x="245652" y="54088"/>
                  <a:pt x="252412" y="60849"/>
                </a:cubicBezTo>
                <a:cubicBezTo>
                  <a:pt x="259174" y="54088"/>
                  <a:pt x="266310" y="47703"/>
                  <a:pt x="273823" y="41693"/>
                </a:cubicBezTo>
                <a:cubicBezTo>
                  <a:pt x="281334" y="35683"/>
                  <a:pt x="290303" y="29251"/>
                  <a:pt x="300726" y="22396"/>
                </a:cubicBezTo>
                <a:cubicBezTo>
                  <a:pt x="311149" y="15541"/>
                  <a:pt x="322417" y="10095"/>
                  <a:pt x="334531" y="6057"/>
                </a:cubicBezTo>
                <a:cubicBezTo>
                  <a:pt x="346645" y="2019"/>
                  <a:pt x="358524" y="0"/>
                  <a:pt x="370167" y="0"/>
                </a:cubicBezTo>
                <a:cubicBezTo>
                  <a:pt x="412236" y="0"/>
                  <a:pt x="445197" y="11644"/>
                  <a:pt x="469048" y="34932"/>
                </a:cubicBezTo>
                <a:cubicBezTo>
                  <a:pt x="492899" y="58220"/>
                  <a:pt x="504825" y="90523"/>
                  <a:pt x="504825" y="131840"/>
                </a:cubicBezTo>
                <a:cubicBezTo>
                  <a:pt x="504825" y="173346"/>
                  <a:pt x="483321" y="215602"/>
                  <a:pt x="440313" y="258610"/>
                </a:cubicBezTo>
                <a:lnTo>
                  <a:pt x="264807" y="427636"/>
                </a:lnTo>
                <a:cubicBezTo>
                  <a:pt x="261427" y="431017"/>
                  <a:pt x="257295" y="432707"/>
                  <a:pt x="252412" y="432707"/>
                </a:cubicBezTo>
                <a:cubicBezTo>
                  <a:pt x="247529" y="432707"/>
                  <a:pt x="243398" y="431017"/>
                  <a:pt x="240018" y="427636"/>
                </a:cubicBezTo>
                <a:lnTo>
                  <a:pt x="64230" y="258047"/>
                </a:lnTo>
                <a:cubicBezTo>
                  <a:pt x="62351" y="256544"/>
                  <a:pt x="59770" y="254103"/>
                  <a:pt x="56482" y="250722"/>
                </a:cubicBezTo>
                <a:cubicBezTo>
                  <a:pt x="53196" y="247342"/>
                  <a:pt x="47984" y="241191"/>
                  <a:pt x="40848" y="232270"/>
                </a:cubicBezTo>
                <a:cubicBezTo>
                  <a:pt x="33712" y="223349"/>
                  <a:pt x="27326" y="214194"/>
                  <a:pt x="21692" y="204803"/>
                </a:cubicBezTo>
                <a:cubicBezTo>
                  <a:pt x="16057" y="195413"/>
                  <a:pt x="11035" y="184051"/>
                  <a:pt x="6620" y="170717"/>
                </a:cubicBezTo>
                <a:cubicBezTo>
                  <a:pt x="2207" y="157382"/>
                  <a:pt x="0" y="144423"/>
                  <a:pt x="0" y="131840"/>
                </a:cubicBezTo>
                <a:cubicBezTo>
                  <a:pt x="0" y="90523"/>
                  <a:pt x="11926" y="58220"/>
                  <a:pt x="35777" y="34932"/>
                </a:cubicBezTo>
                <a:cubicBezTo>
                  <a:pt x="59629" y="11644"/>
                  <a:pt x="92588" y="0"/>
                  <a:pt x="134658" y="0"/>
                </a:cubicBezTo>
                <a:close/>
              </a:path>
            </a:pathLst>
          </a:custGeom>
          <a:solidFill>
            <a:srgbClr val="D90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2041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hyperlink" Target="http://www.presentationgo.com/"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6332"/>
            <a:ext cx="78867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628650" y="1219200"/>
            <a:ext cx="7886700" cy="4957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a:xfrm>
            <a:off x="0" y="6305910"/>
            <a:ext cx="9144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91178" y="11643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grpSp>
        <p:nvGrpSpPr>
          <p:cNvPr id="8" name="Group 7"/>
          <p:cNvGrpSpPr/>
          <p:nvPr userDrawn="1"/>
        </p:nvGrpSpPr>
        <p:grpSpPr>
          <a:xfrm>
            <a:off x="-1654908" y="-73804"/>
            <a:ext cx="1569183" cy="612144"/>
            <a:chOff x="-2096383" y="21447"/>
            <a:chExt cx="1569183" cy="612144"/>
          </a:xfrm>
        </p:grpSpPr>
        <p:sp>
          <p:nvSpPr>
            <p:cNvPr id="10" name="TextBox 9"/>
            <p:cNvSpPr txBox="1"/>
            <p:nvPr userDrawn="1"/>
          </p:nvSpPr>
          <p:spPr>
            <a:xfrm>
              <a:off x="-2096383" y="21447"/>
              <a:ext cx="365806" cy="246221"/>
            </a:xfrm>
            <a:prstGeom prst="rect">
              <a:avLst/>
            </a:prstGeom>
            <a:noFill/>
          </p:spPr>
          <p:txBody>
            <a:bodyPr wrap="none" rtlCol="0">
              <a:spAutoFit/>
            </a:bodyPr>
            <a:lstStyle/>
            <a:p>
              <a:r>
                <a:rPr lang="en-US" sz="100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474810" cy="246221"/>
            </a:xfrm>
            <a:prstGeom prst="rect">
              <a:avLst/>
            </a:prstGeom>
            <a:noFill/>
          </p:spPr>
          <p:txBody>
            <a:bodyPr wrap="none" rtlCol="0">
              <a:spAutoFit/>
            </a:bodyPr>
            <a:lstStyle/>
            <a:p>
              <a:r>
                <a:rPr lang="en-US" sz="100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3"/>
            <a:stretch>
              <a:fillRect/>
            </a:stretch>
          </p:blipFill>
          <p:spPr>
            <a:xfrm>
              <a:off x="-2018604" y="234547"/>
              <a:ext cx="1405251" cy="185944"/>
            </a:xfrm>
            <a:prstGeom prst="rect">
              <a:avLst/>
            </a:prstGeom>
          </p:spPr>
        </p:pic>
      </p:grpSp>
      <p:sp>
        <p:nvSpPr>
          <p:cNvPr id="13" name="Rectangle 12"/>
          <p:cNvSpPr/>
          <p:nvPr userDrawn="1"/>
        </p:nvSpPr>
        <p:spPr>
          <a:xfrm>
            <a:off x="-88899" y="6959601"/>
            <a:ext cx="1625766" cy="261610"/>
          </a:xfrm>
          <a:prstGeom prst="rect">
            <a:avLst/>
          </a:prstGeom>
        </p:spPr>
        <p:txBody>
          <a:bodyPr wrap="none">
            <a:spAutoFit/>
          </a:bodyPr>
          <a:lstStyle/>
          <a:p>
            <a:r>
              <a:rPr lang="en-US" sz="1100" b="0" i="0">
                <a:solidFill>
                  <a:srgbClr val="555555"/>
                </a:solidFill>
                <a:effectLst/>
                <a:latin typeface="Open Sans" panose="020B0606030504020204" pitchFamily="34" charset="0"/>
              </a:rPr>
              <a:t>© </a:t>
            </a:r>
            <a:r>
              <a:rPr lang="en-US" sz="1100" b="0" i="0" u="none" strike="noStrike">
                <a:solidFill>
                  <a:srgbClr val="A5CD28"/>
                </a:solidFill>
                <a:effectLst/>
                <a:latin typeface="Open Sans" panose="020B0606030504020204" pitchFamily="34" charset="0"/>
                <a:hlinkClick r:id="rId4" tooltip="PresentationGo!"/>
              </a:rPr>
              <a:t>presentationgo.com</a:t>
            </a:r>
            <a:endParaRPr lang="en-US" sz="1100"/>
          </a:p>
        </p:txBody>
      </p:sp>
    </p:spTree>
    <p:extLst>
      <p:ext uri="{BB962C8B-B14F-4D97-AF65-F5344CB8AC3E}">
        <p14:creationId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88" r:id="rId1"/>
  </p:sldLayoutIdLst>
  <p:txStyles>
    <p:title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6332"/>
            <a:ext cx="78867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628650" y="1219200"/>
            <a:ext cx="7886700" cy="4957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a:xfrm>
            <a:off x="0" y="6305910"/>
            <a:ext cx="9144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91178" y="11643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alpha val="20000"/>
            </a:schemeClr>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sp>
        <p:nvSpPr>
          <p:cNvPr id="7" name="Rectangle 6"/>
          <p:cNvSpPr/>
          <p:nvPr userDrawn="1"/>
        </p:nvSpPr>
        <p:spPr>
          <a:xfrm>
            <a:off x="-88899" y="6959601"/>
            <a:ext cx="1625766" cy="261610"/>
          </a:xfrm>
          <a:prstGeom prst="rect">
            <a:avLst/>
          </a:prstGeom>
        </p:spPr>
        <p:txBody>
          <a:bodyPr wrap="none">
            <a:spAutoFit/>
          </a:bodyPr>
          <a:lstStyle/>
          <a:p>
            <a:r>
              <a:rPr lang="en-US" sz="1100" b="0" i="0">
                <a:solidFill>
                  <a:srgbClr val="555555"/>
                </a:solidFill>
                <a:effectLst/>
                <a:latin typeface="Open Sans" panose="020B0606030504020204" pitchFamily="34" charset="0"/>
              </a:rPr>
              <a:t>© </a:t>
            </a:r>
            <a:r>
              <a:rPr lang="en-US" sz="1100" b="0" i="0" u="none" strike="noStrike">
                <a:solidFill>
                  <a:srgbClr val="A5CD28"/>
                </a:solidFill>
                <a:effectLst/>
                <a:latin typeface="Open Sans" panose="020B0606030504020204" pitchFamily="34" charset="0"/>
                <a:hlinkClick r:id="rId3" tooltip="PresentationGo!"/>
              </a:rPr>
              <a:t>presentationgo.com</a:t>
            </a:r>
            <a:endParaRPr lang="en-US" sz="1100"/>
          </a:p>
        </p:txBody>
      </p:sp>
      <p:grpSp>
        <p:nvGrpSpPr>
          <p:cNvPr id="8" name="Group 7"/>
          <p:cNvGrpSpPr/>
          <p:nvPr userDrawn="1"/>
        </p:nvGrpSpPr>
        <p:grpSpPr>
          <a:xfrm>
            <a:off x="-1654908" y="-73804"/>
            <a:ext cx="1569183" cy="612144"/>
            <a:chOff x="-2096383" y="21447"/>
            <a:chExt cx="1569183" cy="612144"/>
          </a:xfrm>
        </p:grpSpPr>
        <p:sp>
          <p:nvSpPr>
            <p:cNvPr id="10" name="TextBox 9"/>
            <p:cNvSpPr txBox="1"/>
            <p:nvPr userDrawn="1"/>
          </p:nvSpPr>
          <p:spPr>
            <a:xfrm>
              <a:off x="-2096383" y="21447"/>
              <a:ext cx="365806" cy="246221"/>
            </a:xfrm>
            <a:prstGeom prst="rect">
              <a:avLst/>
            </a:prstGeom>
            <a:noFill/>
          </p:spPr>
          <p:txBody>
            <a:bodyPr wrap="none" rtlCol="0">
              <a:spAutoFit/>
            </a:bodyPr>
            <a:lstStyle/>
            <a:p>
              <a:r>
                <a:rPr lang="en-US" sz="100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474810" cy="246221"/>
            </a:xfrm>
            <a:prstGeom prst="rect">
              <a:avLst/>
            </a:prstGeom>
            <a:noFill/>
          </p:spPr>
          <p:txBody>
            <a:bodyPr wrap="none" rtlCol="0">
              <a:spAutoFit/>
            </a:bodyPr>
            <a:lstStyle/>
            <a:p>
              <a:r>
                <a:rPr lang="en-US" sz="100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4"/>
            <a:stretch>
              <a:fillRect/>
            </a:stretch>
          </p:blipFill>
          <p:spPr>
            <a:xfrm>
              <a:off x="-2018604" y="234547"/>
              <a:ext cx="1405251" cy="185944"/>
            </a:xfrm>
            <a:prstGeom prst="rect">
              <a:avLst/>
            </a:prstGeom>
          </p:spPr>
        </p:pic>
      </p:grpSp>
    </p:spTree>
    <p:extLst>
      <p:ext uri="{BB962C8B-B14F-4D97-AF65-F5344CB8AC3E}">
        <p14:creationId xmlns:p14="http://schemas.microsoft.com/office/powerpoint/2010/main" val="2530658317"/>
      </p:ext>
    </p:extLst>
  </p:cSld>
  <p:clrMap bg1="lt1" tx1="dk1" bg2="lt2" tx2="dk2" accent1="accent1" accent2="accent2" accent3="accent3" accent4="accent4" accent5="accent5" accent6="accent6" hlink="hlink" folHlink="folHlink"/>
  <p:sldLayoutIdLst>
    <p:sldLayoutId id="2147483704" r:id="rId1"/>
  </p:sldLayoutIdLst>
  <p:txStyles>
    <p:titleStyle>
      <a:lvl1pPr algn="l" defTabSz="914400" rtl="0" eaLnBrk="1" latinLnBrk="0" hangingPunct="1">
        <a:lnSpc>
          <a:spcPct val="90000"/>
        </a:lnSpc>
        <a:spcBef>
          <a:spcPct val="0"/>
        </a:spcBef>
        <a:buNone/>
        <a:defRPr lang="en-US" sz="3600" b="1" kern="1200">
          <a:solidFill>
            <a:schemeClr val="bg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323A4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E942A-26CB-4FC8-A61F-ED7BAF06B75B}" type="datetimeFigureOut">
              <a:rPr lang="en-US" smtClean="0"/>
              <a:t>12/9/2024</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EDDA2-A385-4D53-9944-861446547DDE}" type="slidenum">
              <a:rPr lang="en-US" smtClean="0"/>
              <a:t>‹#›</a:t>
            </a:fld>
            <a:endParaRPr lang="en-US"/>
          </a:p>
        </p:txBody>
      </p:sp>
    </p:spTree>
    <p:extLst>
      <p:ext uri="{BB962C8B-B14F-4D97-AF65-F5344CB8AC3E}">
        <p14:creationId xmlns:p14="http://schemas.microsoft.com/office/powerpoint/2010/main" val="4056465630"/>
      </p:ext>
    </p:extLst>
  </p:cSld>
  <p:clrMap bg1="lt1" tx1="dk1" bg2="lt2" tx2="dk2" accent1="accent1" accent2="accent2" accent3="accent3" accent4="accent4" accent5="accent5" accent6="accent6" hlink="hlink" folHlink="folHlink"/>
  <p:sldLayoutIdLst>
    <p:sldLayoutId id="214748370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Picture 19" descr="65a83a533d32547ae62e81bf3d0dc27f1c5523898e799e2c47aeea572735aaa8.0.png">
            <a:extLst>
              <a:ext uri="{FF2B5EF4-FFF2-40B4-BE49-F238E27FC236}">
                <a16:creationId xmlns:a16="http://schemas.microsoft.com/office/drawing/2014/main" id="{F40BDBD0-9F36-5354-E7A3-8C97FAD9BCB3}"/>
              </a:ext>
            </a:extLst>
          </p:cNvPr>
          <p:cNvPicPr>
            <a:picLocks noChangeAspect="1"/>
          </p:cNvPicPr>
          <p:nvPr/>
        </p:nvPicPr>
        <p:blipFill rotWithShape="1">
          <a:blip r:embed="rId3"/>
          <a:srcRect l="-1370" t="620" r="-39" b="-2029"/>
          <a:stretch/>
        </p:blipFill>
        <p:spPr>
          <a:xfrm>
            <a:off x="781991" y="5920191"/>
            <a:ext cx="897123" cy="897126"/>
          </a:xfrm>
          <a:prstGeom prst="rect">
            <a:avLst/>
          </a:prstGeom>
        </p:spPr>
      </p:pic>
      <p:pic>
        <p:nvPicPr>
          <p:cNvPr id="22" name="Picture 34" descr="d6a094595bc1857ebebc2d23cce2210749a3aa077f8c8f8cb32f3d52f6c15f82.0.png">
            <a:extLst>
              <a:ext uri="{FF2B5EF4-FFF2-40B4-BE49-F238E27FC236}">
                <a16:creationId xmlns:a16="http://schemas.microsoft.com/office/drawing/2014/main" id="{DB637315-5B29-9CF5-DC5A-DAF93D486B1C}"/>
              </a:ext>
            </a:extLst>
          </p:cNvPr>
          <p:cNvPicPr>
            <a:picLocks noChangeAspect="1"/>
          </p:cNvPicPr>
          <p:nvPr/>
        </p:nvPicPr>
        <p:blipFill>
          <a:blip r:embed="rId4"/>
          <a:stretch>
            <a:fillRect/>
          </a:stretch>
        </p:blipFill>
        <p:spPr>
          <a:xfrm>
            <a:off x="6511047" y="3667782"/>
            <a:ext cx="940420" cy="912543"/>
          </a:xfrm>
          <a:prstGeom prst="rect">
            <a:avLst/>
          </a:prstGeom>
        </p:spPr>
      </p:pic>
      <p:pic>
        <p:nvPicPr>
          <p:cNvPr id="61" name="Picture 63" descr="02f791ddd9b66696c26e4119626cd6638e366b266c3c0b20f3b302935c7f365e.0.png">
            <a:extLst>
              <a:ext uri="{FF2B5EF4-FFF2-40B4-BE49-F238E27FC236}">
                <a16:creationId xmlns:a16="http://schemas.microsoft.com/office/drawing/2014/main" id="{1E10C0C5-2687-806F-E3D6-1E51EC7E5638}"/>
              </a:ext>
            </a:extLst>
          </p:cNvPr>
          <p:cNvPicPr>
            <a:picLocks noChangeAspect="1"/>
          </p:cNvPicPr>
          <p:nvPr/>
        </p:nvPicPr>
        <p:blipFill>
          <a:blip r:embed="rId5"/>
          <a:stretch>
            <a:fillRect/>
          </a:stretch>
        </p:blipFill>
        <p:spPr>
          <a:xfrm>
            <a:off x="7399489" y="1136823"/>
            <a:ext cx="912540" cy="912541"/>
          </a:xfrm>
          <a:prstGeom prst="rect">
            <a:avLst/>
          </a:prstGeom>
        </p:spPr>
      </p:pic>
      <p:pic>
        <p:nvPicPr>
          <p:cNvPr id="15" name="Picture 15" descr="3c06a3c0edb5617865c38a7e12c9670ccbcc2b63eb5303fb06f41e03b7f8f2c7.0.png">
            <a:extLst>
              <a:ext uri="{FF2B5EF4-FFF2-40B4-BE49-F238E27FC236}">
                <a16:creationId xmlns:a16="http://schemas.microsoft.com/office/drawing/2014/main" id="{7B5F29B2-FD91-B6A7-3B29-4FFA3A60CAEF}"/>
              </a:ext>
            </a:extLst>
          </p:cNvPr>
          <p:cNvPicPr>
            <a:picLocks noChangeAspect="1"/>
          </p:cNvPicPr>
          <p:nvPr/>
        </p:nvPicPr>
        <p:blipFill>
          <a:blip r:embed="rId6"/>
          <a:stretch>
            <a:fillRect/>
          </a:stretch>
        </p:blipFill>
        <p:spPr>
          <a:xfrm>
            <a:off x="8154295" y="5475540"/>
            <a:ext cx="884663" cy="884663"/>
          </a:xfrm>
          <a:prstGeom prst="rect">
            <a:avLst/>
          </a:prstGeom>
        </p:spPr>
      </p:pic>
      <p:sp>
        <p:nvSpPr>
          <p:cNvPr id="2" name="Title 1">
            <a:extLst>
              <a:ext uri="{FF2B5EF4-FFF2-40B4-BE49-F238E27FC236}">
                <a16:creationId xmlns:a16="http://schemas.microsoft.com/office/drawing/2014/main" id="{2C2BFAE1-45D3-4B3B-81D2-0BF25FA84FB8}"/>
              </a:ext>
            </a:extLst>
          </p:cNvPr>
          <p:cNvSpPr>
            <a:spLocks noGrp="1"/>
          </p:cNvSpPr>
          <p:nvPr>
            <p:ph type="title"/>
          </p:nvPr>
        </p:nvSpPr>
        <p:spPr>
          <a:xfrm>
            <a:off x="1232675" y="81425"/>
            <a:ext cx="8515350" cy="404520"/>
          </a:xfrm>
        </p:spPr>
        <p:txBody>
          <a:bodyPr lIns="91440" tIns="45720" rIns="0" bIns="45720" anchor="t">
            <a:noAutofit/>
          </a:bodyPr>
          <a:lstStyle/>
          <a:p>
            <a:r>
              <a:rPr lang="en-US" sz="2800">
                <a:solidFill>
                  <a:srgbClr val="CC3399"/>
                </a:solidFill>
                <a:latin typeface="Segoe UI Black"/>
                <a:ea typeface="Segoe UI Black"/>
              </a:rPr>
              <a:t>     </a:t>
            </a:r>
            <a:r>
              <a:rPr lang="en-US" sz="2800">
                <a:latin typeface="Segoe UI Black"/>
                <a:ea typeface="Segoe UI Black"/>
              </a:rPr>
              <a:t>S2 English Curriculum 2024/25</a:t>
            </a:r>
          </a:p>
        </p:txBody>
      </p:sp>
      <p:grpSp>
        <p:nvGrpSpPr>
          <p:cNvPr id="19" name="Group 18">
            <a:extLst>
              <a:ext uri="{FF2B5EF4-FFF2-40B4-BE49-F238E27FC236}">
                <a16:creationId xmlns:a16="http://schemas.microsoft.com/office/drawing/2014/main" id="{2C2EA65C-CA1F-40C5-83BE-64F3E9AB33AA}"/>
              </a:ext>
            </a:extLst>
          </p:cNvPr>
          <p:cNvGrpSpPr/>
          <p:nvPr/>
        </p:nvGrpSpPr>
        <p:grpSpPr>
          <a:xfrm>
            <a:off x="1489418" y="1832326"/>
            <a:ext cx="6956510" cy="3382986"/>
            <a:chOff x="2249359" y="2305589"/>
            <a:chExt cx="7728733" cy="2834645"/>
          </a:xfrm>
        </p:grpSpPr>
        <p:grpSp>
          <p:nvGrpSpPr>
            <p:cNvPr id="13" name="Group 12">
              <a:extLst>
                <a:ext uri="{FF2B5EF4-FFF2-40B4-BE49-F238E27FC236}">
                  <a16:creationId xmlns:a16="http://schemas.microsoft.com/office/drawing/2014/main" id="{425DB897-F32F-412D-A261-6EC186631061}"/>
                </a:ext>
              </a:extLst>
            </p:cNvPr>
            <p:cNvGrpSpPr/>
            <p:nvPr/>
          </p:nvGrpSpPr>
          <p:grpSpPr>
            <a:xfrm>
              <a:off x="2249359" y="2305589"/>
              <a:ext cx="7728733" cy="2834645"/>
              <a:chOff x="1475820" y="2305589"/>
              <a:chExt cx="7728733" cy="2834645"/>
            </a:xfrm>
          </p:grpSpPr>
          <p:sp>
            <p:nvSpPr>
              <p:cNvPr id="7" name="Arc 6">
                <a:extLst>
                  <a:ext uri="{FF2B5EF4-FFF2-40B4-BE49-F238E27FC236}">
                    <a16:creationId xmlns:a16="http://schemas.microsoft.com/office/drawing/2014/main" id="{BA91558A-868E-4BAB-A985-3853974396E1}"/>
                  </a:ext>
                </a:extLst>
              </p:cNvPr>
              <p:cNvSpPr/>
              <p:nvPr/>
            </p:nvSpPr>
            <p:spPr>
              <a:xfrm>
                <a:off x="6186325" y="2305594"/>
                <a:ext cx="1417320" cy="1417320"/>
              </a:xfrm>
              <a:prstGeom prst="arc">
                <a:avLst>
                  <a:gd name="adj1" fmla="val 16211550"/>
                  <a:gd name="adj2" fmla="val 5391112"/>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8" name="Arc 37">
                <a:extLst>
                  <a:ext uri="{FF2B5EF4-FFF2-40B4-BE49-F238E27FC236}">
                    <a16:creationId xmlns:a16="http://schemas.microsoft.com/office/drawing/2014/main" id="{4E7EC504-D364-49F4-9BCD-39BD9340E988}"/>
                  </a:ext>
                </a:extLst>
              </p:cNvPr>
              <p:cNvSpPr/>
              <p:nvPr/>
            </p:nvSpPr>
            <p:spPr>
              <a:xfrm rot="10800000">
                <a:off x="3011873" y="3722914"/>
                <a:ext cx="1417320" cy="1417320"/>
              </a:xfrm>
              <a:prstGeom prst="arc">
                <a:avLst>
                  <a:gd name="adj1" fmla="val 16211550"/>
                  <a:gd name="adj2" fmla="val 5391112"/>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9" name="Straight Connector 8">
                <a:extLst>
                  <a:ext uri="{FF2B5EF4-FFF2-40B4-BE49-F238E27FC236}">
                    <a16:creationId xmlns:a16="http://schemas.microsoft.com/office/drawing/2014/main" id="{ECB72E78-9188-4053-B2B2-F2FB7A719315}"/>
                  </a:ext>
                </a:extLst>
              </p:cNvPr>
              <p:cNvCxnSpPr>
                <a:cxnSpLocks/>
              </p:cNvCxnSpPr>
              <p:nvPr/>
            </p:nvCxnSpPr>
            <p:spPr>
              <a:xfrm flipV="1">
                <a:off x="3685084" y="3722912"/>
                <a:ext cx="3245350" cy="4"/>
              </a:xfrm>
              <a:prstGeom prst="line">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4E57699-59F1-4F0D-827E-E23691CF6BD8}"/>
                  </a:ext>
                </a:extLst>
              </p:cNvPr>
              <p:cNvCxnSpPr>
                <a:cxnSpLocks/>
                <a:stCxn id="38" idx="0"/>
              </p:cNvCxnSpPr>
              <p:nvPr/>
            </p:nvCxnSpPr>
            <p:spPr>
              <a:xfrm>
                <a:off x="3718153" y="5140230"/>
                <a:ext cx="5486400" cy="0"/>
              </a:xfrm>
              <a:prstGeom prst="line">
                <a:avLst/>
              </a:prstGeom>
              <a:ln w="6350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570A1428-84CC-41EE-A06C-C0EFD78BCB89}"/>
                  </a:ext>
                </a:extLst>
              </p:cNvPr>
              <p:cNvCxnSpPr/>
              <p:nvPr/>
            </p:nvCxnSpPr>
            <p:spPr>
              <a:xfrm>
                <a:off x="1475820" y="2305589"/>
                <a:ext cx="5486400" cy="4"/>
              </a:xfrm>
              <a:prstGeom prst="line">
                <a:avLst/>
              </a:prstGeom>
              <a:ln w="6350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9F295EA6-9373-4E6A-971B-1D1A52E16064}"/>
                </a:ext>
              </a:extLst>
            </p:cNvPr>
            <p:cNvGrpSpPr/>
            <p:nvPr/>
          </p:nvGrpSpPr>
          <p:grpSpPr>
            <a:xfrm>
              <a:off x="2249359" y="2305589"/>
              <a:ext cx="7646957" cy="2834645"/>
              <a:chOff x="1475820" y="2305589"/>
              <a:chExt cx="7646957" cy="2834645"/>
            </a:xfrm>
          </p:grpSpPr>
          <p:sp>
            <p:nvSpPr>
              <p:cNvPr id="28" name="Arc 27">
                <a:extLst>
                  <a:ext uri="{FF2B5EF4-FFF2-40B4-BE49-F238E27FC236}">
                    <a16:creationId xmlns:a16="http://schemas.microsoft.com/office/drawing/2014/main" id="{F2E49456-4956-4891-9EE2-EE4551A71AFA}"/>
                  </a:ext>
                </a:extLst>
              </p:cNvPr>
              <p:cNvSpPr/>
              <p:nvPr/>
            </p:nvSpPr>
            <p:spPr>
              <a:xfrm>
                <a:off x="6186325" y="230559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9" name="Arc 28">
                <a:extLst>
                  <a:ext uri="{FF2B5EF4-FFF2-40B4-BE49-F238E27FC236}">
                    <a16:creationId xmlns:a16="http://schemas.microsoft.com/office/drawing/2014/main" id="{CCD3104B-4EC0-4732-976B-E61B97F1EEDD}"/>
                  </a:ext>
                </a:extLst>
              </p:cNvPr>
              <p:cNvSpPr/>
              <p:nvPr/>
            </p:nvSpPr>
            <p:spPr>
              <a:xfrm rot="10800000">
                <a:off x="2930098" y="372291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30" name="Straight Connector 29">
                <a:extLst>
                  <a:ext uri="{FF2B5EF4-FFF2-40B4-BE49-F238E27FC236}">
                    <a16:creationId xmlns:a16="http://schemas.microsoft.com/office/drawing/2014/main" id="{C2655F35-FEEA-48D3-8653-958B1F07682E}"/>
                  </a:ext>
                </a:extLst>
              </p:cNvPr>
              <p:cNvCxnSpPr>
                <a:cxnSpLocks/>
                <a:endCxn id="28" idx="2"/>
              </p:cNvCxnSpPr>
              <p:nvPr/>
            </p:nvCxnSpPr>
            <p:spPr>
              <a:xfrm flipV="1">
                <a:off x="3685084" y="3722912"/>
                <a:ext cx="3211733" cy="7"/>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66702A1-B247-4A57-80A9-A8B943239AC6}"/>
                  </a:ext>
                </a:extLst>
              </p:cNvPr>
              <p:cNvCxnSpPr>
                <a:cxnSpLocks/>
                <a:stCxn id="38" idx="0"/>
              </p:cNvCxnSpPr>
              <p:nvPr/>
            </p:nvCxnSpPr>
            <p:spPr>
              <a:xfrm>
                <a:off x="3718153" y="5140230"/>
                <a:ext cx="540462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513FD9F-1DD5-41DA-8405-8E73E998EF78}"/>
                  </a:ext>
                </a:extLst>
              </p:cNvPr>
              <p:cNvCxnSpPr>
                <a:cxnSpLocks/>
              </p:cNvCxnSpPr>
              <p:nvPr/>
            </p:nvCxnSpPr>
            <p:spPr>
              <a:xfrm>
                <a:off x="1475820" y="2305589"/>
                <a:ext cx="530691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sp>
        <p:nvSpPr>
          <p:cNvPr id="3" name="Oval 2">
            <a:extLst>
              <a:ext uri="{FF2B5EF4-FFF2-40B4-BE49-F238E27FC236}">
                <a16:creationId xmlns:a16="http://schemas.microsoft.com/office/drawing/2014/main" id="{CA17634E-AAA3-4840-8487-07315886BF16}"/>
              </a:ext>
            </a:extLst>
          </p:cNvPr>
          <p:cNvSpPr/>
          <p:nvPr/>
        </p:nvSpPr>
        <p:spPr>
          <a:xfrm>
            <a:off x="3410905" y="1483611"/>
            <a:ext cx="849919" cy="724138"/>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a:solidFill>
                  <a:srgbClr val="DF361F"/>
                </a:solidFill>
                <a:cs typeface="Calibri"/>
              </a:rPr>
              <a:t>Oct</a:t>
            </a:r>
          </a:p>
        </p:txBody>
      </p:sp>
      <p:sp>
        <p:nvSpPr>
          <p:cNvPr id="25" name="Oval 24">
            <a:extLst>
              <a:ext uri="{FF2B5EF4-FFF2-40B4-BE49-F238E27FC236}">
                <a16:creationId xmlns:a16="http://schemas.microsoft.com/office/drawing/2014/main" id="{9410F4CE-3E97-4570-A807-A514472A5A4E}"/>
              </a:ext>
            </a:extLst>
          </p:cNvPr>
          <p:cNvSpPr/>
          <p:nvPr/>
        </p:nvSpPr>
        <p:spPr>
          <a:xfrm>
            <a:off x="4638618" y="1462976"/>
            <a:ext cx="968297" cy="763571"/>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a:solidFill>
                  <a:schemeClr val="tx1"/>
                </a:solidFill>
                <a:cs typeface="Calibri"/>
              </a:rPr>
              <a:t>Novel </a:t>
            </a:r>
          </a:p>
          <a:p>
            <a:pPr algn="ctr"/>
            <a:r>
              <a:rPr lang="en-US" sz="1100" b="1">
                <a:solidFill>
                  <a:schemeClr val="tx1"/>
                </a:solidFill>
                <a:cs typeface="Calibri"/>
              </a:rPr>
              <a:t>Study</a:t>
            </a:r>
          </a:p>
        </p:txBody>
      </p:sp>
      <p:sp>
        <p:nvSpPr>
          <p:cNvPr id="26" name="Oval 25">
            <a:extLst>
              <a:ext uri="{FF2B5EF4-FFF2-40B4-BE49-F238E27FC236}">
                <a16:creationId xmlns:a16="http://schemas.microsoft.com/office/drawing/2014/main" id="{0ED586BA-7236-43AA-85C0-6522BD4A1424}"/>
              </a:ext>
            </a:extLst>
          </p:cNvPr>
          <p:cNvSpPr/>
          <p:nvPr/>
        </p:nvSpPr>
        <p:spPr>
          <a:xfrm>
            <a:off x="5745539" y="3176342"/>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a:solidFill>
                  <a:srgbClr val="C00000"/>
                </a:solidFill>
              </a:rPr>
              <a:t>Jan</a:t>
            </a:r>
          </a:p>
        </p:txBody>
      </p:sp>
      <p:sp>
        <p:nvSpPr>
          <p:cNvPr id="33" name="Oval 32">
            <a:extLst>
              <a:ext uri="{FF2B5EF4-FFF2-40B4-BE49-F238E27FC236}">
                <a16:creationId xmlns:a16="http://schemas.microsoft.com/office/drawing/2014/main" id="{9C944C50-800D-4ED3-A095-E15D9F1253BE}"/>
              </a:ext>
            </a:extLst>
          </p:cNvPr>
          <p:cNvSpPr/>
          <p:nvPr/>
        </p:nvSpPr>
        <p:spPr>
          <a:xfrm>
            <a:off x="6189900" y="1493373"/>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200" b="1">
                <a:solidFill>
                  <a:srgbClr val="DF361F"/>
                </a:solidFill>
              </a:rPr>
              <a:t>Dec</a:t>
            </a:r>
          </a:p>
        </p:txBody>
      </p:sp>
      <p:sp>
        <p:nvSpPr>
          <p:cNvPr id="36" name="Oval 35">
            <a:extLst>
              <a:ext uri="{FF2B5EF4-FFF2-40B4-BE49-F238E27FC236}">
                <a16:creationId xmlns:a16="http://schemas.microsoft.com/office/drawing/2014/main" id="{53C6E333-DC08-412B-85B1-0B37F47ED578}"/>
              </a:ext>
            </a:extLst>
          </p:cNvPr>
          <p:cNvSpPr/>
          <p:nvPr/>
        </p:nvSpPr>
        <p:spPr>
          <a:xfrm>
            <a:off x="3504722" y="3184386"/>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a:solidFill>
                  <a:srgbClr val="DF361F"/>
                </a:solidFill>
              </a:rPr>
              <a:t>Feb</a:t>
            </a:r>
          </a:p>
        </p:txBody>
      </p:sp>
      <p:sp>
        <p:nvSpPr>
          <p:cNvPr id="37" name="Oval 36">
            <a:extLst>
              <a:ext uri="{FF2B5EF4-FFF2-40B4-BE49-F238E27FC236}">
                <a16:creationId xmlns:a16="http://schemas.microsoft.com/office/drawing/2014/main" id="{CE512246-2643-4F76-B534-1711CA5DDB29}"/>
              </a:ext>
            </a:extLst>
          </p:cNvPr>
          <p:cNvSpPr/>
          <p:nvPr/>
        </p:nvSpPr>
        <p:spPr>
          <a:xfrm>
            <a:off x="2430412" y="4499967"/>
            <a:ext cx="763571" cy="763571"/>
          </a:xfrm>
          <a:prstGeom prst="ellipse">
            <a:avLst/>
          </a:prstGeom>
          <a:gradFill>
            <a:gsLst>
              <a:gs pos="0">
                <a:schemeClr val="bg1"/>
              </a:gs>
              <a:gs pos="50000">
                <a:schemeClr val="bg1">
                  <a:lumMod val="95000"/>
                </a:schemeClr>
              </a:gs>
              <a:gs pos="100000">
                <a:schemeClr val="bg1">
                  <a:lumMod val="85000"/>
                </a:schemeClr>
              </a:gs>
            </a:gsLst>
          </a:gradFill>
          <a:ln w="38100">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a:solidFill>
                  <a:srgbClr val="DF361F"/>
                </a:solidFill>
              </a:rPr>
              <a:t>March</a:t>
            </a:r>
          </a:p>
        </p:txBody>
      </p:sp>
      <p:sp>
        <p:nvSpPr>
          <p:cNvPr id="89" name="Arc 88">
            <a:extLst>
              <a:ext uri="{FF2B5EF4-FFF2-40B4-BE49-F238E27FC236}">
                <a16:creationId xmlns:a16="http://schemas.microsoft.com/office/drawing/2014/main" id="{9ED5088A-9F28-4B05-8020-8D5FE0968BD2}"/>
              </a:ext>
            </a:extLst>
          </p:cNvPr>
          <p:cNvSpPr/>
          <p:nvPr/>
        </p:nvSpPr>
        <p:spPr>
          <a:xfrm rot="10800000">
            <a:off x="3364401" y="3945668"/>
            <a:ext cx="442438" cy="838179"/>
          </a:xfrm>
          <a:prstGeom prst="arc">
            <a:avLst>
              <a:gd name="adj1" fmla="val 16211550"/>
              <a:gd name="adj2" fmla="val 5391112"/>
            </a:avLst>
          </a:prstGeom>
          <a:ln w="22225">
            <a:solidFill>
              <a:srgbClr val="00B09B"/>
            </a:solidFill>
            <a:prstDash val="sysDash"/>
            <a:head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90" name="Arc 89">
            <a:extLst>
              <a:ext uri="{FF2B5EF4-FFF2-40B4-BE49-F238E27FC236}">
                <a16:creationId xmlns:a16="http://schemas.microsoft.com/office/drawing/2014/main" id="{4E010217-4374-4F88-89CA-F8F336E6FB11}"/>
              </a:ext>
            </a:extLst>
          </p:cNvPr>
          <p:cNvSpPr/>
          <p:nvPr/>
        </p:nvSpPr>
        <p:spPr>
          <a:xfrm>
            <a:off x="5959794" y="2289871"/>
            <a:ext cx="465999" cy="767976"/>
          </a:xfrm>
          <a:prstGeom prst="arc">
            <a:avLst>
              <a:gd name="adj1" fmla="val 15955398"/>
              <a:gd name="adj2" fmla="val 5391112"/>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92" name="Straight Arrow Connector 91">
            <a:extLst>
              <a:ext uri="{FF2B5EF4-FFF2-40B4-BE49-F238E27FC236}">
                <a16:creationId xmlns:a16="http://schemas.microsoft.com/office/drawing/2014/main" id="{AC8433A8-79C4-45BA-A932-25675C38CA10}"/>
              </a:ext>
            </a:extLst>
          </p:cNvPr>
          <p:cNvCxnSpPr/>
          <p:nvPr/>
        </p:nvCxnSpPr>
        <p:spPr>
          <a:xfrm>
            <a:off x="3342017" y="2284700"/>
            <a:ext cx="2488410" cy="0"/>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FF782D6B-B11D-4440-8E80-207C3E434648}"/>
              </a:ext>
            </a:extLst>
          </p:cNvPr>
          <p:cNvCxnSpPr/>
          <p:nvPr/>
        </p:nvCxnSpPr>
        <p:spPr>
          <a:xfrm>
            <a:off x="6950645" y="5688743"/>
            <a:ext cx="1190951" cy="0"/>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B6377E5F-7FCE-4BD5-BF88-2A5DB306AA11}"/>
              </a:ext>
            </a:extLst>
          </p:cNvPr>
          <p:cNvCxnSpPr/>
          <p:nvPr/>
        </p:nvCxnSpPr>
        <p:spPr>
          <a:xfrm>
            <a:off x="1190008" y="2297035"/>
            <a:ext cx="1190951" cy="0"/>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pic>
        <p:nvPicPr>
          <p:cNvPr id="8" name="Graphic 7" descr="Head with gears">
            <a:extLst>
              <a:ext uri="{FF2B5EF4-FFF2-40B4-BE49-F238E27FC236}">
                <a16:creationId xmlns:a16="http://schemas.microsoft.com/office/drawing/2014/main" id="{BC1CB7CA-7166-460B-AE2F-ABF79F2BE5E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79460" y="3228494"/>
            <a:ext cx="400110" cy="400110"/>
          </a:xfrm>
          <a:prstGeom prst="rect">
            <a:avLst/>
          </a:prstGeom>
        </p:spPr>
      </p:pic>
      <p:pic>
        <p:nvPicPr>
          <p:cNvPr id="114" name="Graphic 113" descr="Head with gears">
            <a:extLst>
              <a:ext uri="{FF2B5EF4-FFF2-40B4-BE49-F238E27FC236}">
                <a16:creationId xmlns:a16="http://schemas.microsoft.com/office/drawing/2014/main" id="{727B278F-47BE-40E4-8152-8795266E0F9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901630" y="2538649"/>
            <a:ext cx="400110" cy="400110"/>
          </a:xfrm>
          <a:prstGeom prst="rect">
            <a:avLst/>
          </a:prstGeom>
        </p:spPr>
      </p:pic>
      <p:pic>
        <p:nvPicPr>
          <p:cNvPr id="116" name="Graphic 115" descr="Head with gears">
            <a:extLst>
              <a:ext uri="{FF2B5EF4-FFF2-40B4-BE49-F238E27FC236}">
                <a16:creationId xmlns:a16="http://schemas.microsoft.com/office/drawing/2014/main" id="{487BEE61-0F5A-4E91-876C-DB75DA59ADB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43445" y="2384518"/>
            <a:ext cx="400110" cy="400110"/>
          </a:xfrm>
          <a:prstGeom prst="rect">
            <a:avLst/>
          </a:prstGeom>
        </p:spPr>
      </p:pic>
      <p:grpSp>
        <p:nvGrpSpPr>
          <p:cNvPr id="118" name="Group 117">
            <a:extLst>
              <a:ext uri="{FF2B5EF4-FFF2-40B4-BE49-F238E27FC236}">
                <a16:creationId xmlns:a16="http://schemas.microsoft.com/office/drawing/2014/main" id="{AF0D0F12-6EA1-42F7-9AA1-FE142BABDAC6}"/>
              </a:ext>
            </a:extLst>
          </p:cNvPr>
          <p:cNvGrpSpPr/>
          <p:nvPr/>
        </p:nvGrpSpPr>
        <p:grpSpPr>
          <a:xfrm>
            <a:off x="3878998" y="5630542"/>
            <a:ext cx="2405386" cy="1329744"/>
            <a:chOff x="-405401" y="4889782"/>
            <a:chExt cx="2533789" cy="1342100"/>
          </a:xfrm>
        </p:grpSpPr>
        <p:sp>
          <p:nvSpPr>
            <p:cNvPr id="119" name="TextBox 118">
              <a:extLst>
                <a:ext uri="{FF2B5EF4-FFF2-40B4-BE49-F238E27FC236}">
                  <a16:creationId xmlns:a16="http://schemas.microsoft.com/office/drawing/2014/main" id="{6B6593A6-97C1-4CDD-92B1-FB78845451EF}"/>
                </a:ext>
              </a:extLst>
            </p:cNvPr>
            <p:cNvSpPr txBox="1"/>
            <p:nvPr/>
          </p:nvSpPr>
          <p:spPr>
            <a:xfrm>
              <a:off x="-261149" y="4889782"/>
              <a:ext cx="2202815" cy="276999"/>
            </a:xfrm>
            <a:prstGeom prst="rect">
              <a:avLst/>
            </a:prstGeom>
            <a:noFill/>
          </p:spPr>
          <p:txBody>
            <a:bodyPr wrap="square" lIns="0" tIns="45720" rIns="0" bIns="45720" rtlCol="0" anchor="b">
              <a:spAutoFit/>
            </a:bodyPr>
            <a:lstStyle/>
            <a:p>
              <a:pPr algn="r"/>
              <a:r>
                <a:rPr lang="en-US" sz="1200" b="1" noProof="1"/>
                <a:t>RUAE</a:t>
              </a:r>
            </a:p>
          </p:txBody>
        </p:sp>
        <p:sp>
          <p:nvSpPr>
            <p:cNvPr id="120" name="TextBox 119">
              <a:extLst>
                <a:ext uri="{FF2B5EF4-FFF2-40B4-BE49-F238E27FC236}">
                  <a16:creationId xmlns:a16="http://schemas.microsoft.com/office/drawing/2014/main" id="{69944467-DEF3-4F7A-B81A-6F03B7524661}"/>
                </a:ext>
              </a:extLst>
            </p:cNvPr>
            <p:cNvSpPr txBox="1"/>
            <p:nvPr/>
          </p:nvSpPr>
          <p:spPr>
            <a:xfrm>
              <a:off x="-405401" y="5031553"/>
              <a:ext cx="2533789" cy="1200329"/>
            </a:xfrm>
            <a:prstGeom prst="rect">
              <a:avLst/>
            </a:prstGeom>
            <a:noFill/>
          </p:spPr>
          <p:txBody>
            <a:bodyPr wrap="square" lIns="0" tIns="45720" rIns="0" bIns="45720" rtlCol="0" anchor="t">
              <a:spAutoFit/>
            </a:bodyPr>
            <a:lstStyle/>
            <a:p>
              <a:r>
                <a:rPr lang="en-US" sz="900" b="1" noProof="1"/>
                <a:t> You will work on devloping these skills throughout the year. Reading for Understanding, Analysis and Evaluation but in April you will complete the year with an assessment which will help to decide your next class.  You will also develop literacy skills throughout the year.</a:t>
              </a:r>
              <a:endParaRPr lang="en-US">
                <a:cs typeface="Calibri" panose="020F0502020204030204"/>
              </a:endParaRPr>
            </a:p>
          </p:txBody>
        </p:sp>
      </p:grpSp>
      <p:sp>
        <p:nvSpPr>
          <p:cNvPr id="129" name="TextBox 128">
            <a:extLst>
              <a:ext uri="{FF2B5EF4-FFF2-40B4-BE49-F238E27FC236}">
                <a16:creationId xmlns:a16="http://schemas.microsoft.com/office/drawing/2014/main" id="{B6B761AF-6AD2-4809-B8D4-632202288F4D}"/>
              </a:ext>
            </a:extLst>
          </p:cNvPr>
          <p:cNvSpPr txBox="1"/>
          <p:nvPr/>
        </p:nvSpPr>
        <p:spPr>
          <a:xfrm>
            <a:off x="372228" y="4965307"/>
            <a:ext cx="1462287" cy="279919"/>
          </a:xfrm>
          <a:prstGeom prst="rect">
            <a:avLst/>
          </a:prstGeom>
          <a:noFill/>
        </p:spPr>
        <p:txBody>
          <a:bodyPr wrap="square" lIns="0" tIns="45720" rIns="0" bIns="45720" rtlCol="0" anchor="b">
            <a:spAutoFit/>
          </a:bodyPr>
          <a:lstStyle/>
          <a:p>
            <a:pPr algn="r"/>
            <a:r>
              <a:rPr lang="en-US" sz="1200" b="1" noProof="1"/>
              <a:t>Homework</a:t>
            </a:r>
            <a:endParaRPr lang="en-US"/>
          </a:p>
        </p:txBody>
      </p:sp>
      <p:sp>
        <p:nvSpPr>
          <p:cNvPr id="137" name="Oval 136">
            <a:extLst>
              <a:ext uri="{FF2B5EF4-FFF2-40B4-BE49-F238E27FC236}">
                <a16:creationId xmlns:a16="http://schemas.microsoft.com/office/drawing/2014/main" id="{F5E89C69-938A-4359-A9F2-6542877C2808}"/>
              </a:ext>
            </a:extLst>
          </p:cNvPr>
          <p:cNvSpPr/>
          <p:nvPr/>
        </p:nvSpPr>
        <p:spPr>
          <a:xfrm>
            <a:off x="1019014" y="1476175"/>
            <a:ext cx="763571" cy="724138"/>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a:solidFill>
                  <a:srgbClr val="DF361F"/>
                </a:solidFill>
              </a:rPr>
              <a:t>Aug-Sept</a:t>
            </a:r>
          </a:p>
        </p:txBody>
      </p:sp>
      <p:grpSp>
        <p:nvGrpSpPr>
          <p:cNvPr id="144" name="Group 143">
            <a:extLst>
              <a:ext uri="{FF2B5EF4-FFF2-40B4-BE49-F238E27FC236}">
                <a16:creationId xmlns:a16="http://schemas.microsoft.com/office/drawing/2014/main" id="{E008867E-FD39-4DAF-B53F-608961A35EA6}"/>
              </a:ext>
            </a:extLst>
          </p:cNvPr>
          <p:cNvGrpSpPr/>
          <p:nvPr/>
        </p:nvGrpSpPr>
        <p:grpSpPr>
          <a:xfrm>
            <a:off x="178648" y="2255148"/>
            <a:ext cx="2653600" cy="723641"/>
            <a:chOff x="-4167075" y="4880489"/>
            <a:chExt cx="4152943" cy="723641"/>
          </a:xfrm>
        </p:grpSpPr>
        <p:sp>
          <p:nvSpPr>
            <p:cNvPr id="145" name="TextBox 144">
              <a:extLst>
                <a:ext uri="{FF2B5EF4-FFF2-40B4-BE49-F238E27FC236}">
                  <a16:creationId xmlns:a16="http://schemas.microsoft.com/office/drawing/2014/main" id="{A79BABF0-E0DC-4C49-90E6-DAAF62D5BA32}"/>
                </a:ext>
              </a:extLst>
            </p:cNvPr>
            <p:cNvSpPr txBox="1"/>
            <p:nvPr/>
          </p:nvSpPr>
          <p:spPr>
            <a:xfrm>
              <a:off x="-4167075" y="4880489"/>
              <a:ext cx="3290984" cy="276999"/>
            </a:xfrm>
            <a:prstGeom prst="rect">
              <a:avLst/>
            </a:prstGeom>
            <a:noFill/>
          </p:spPr>
          <p:txBody>
            <a:bodyPr wrap="square" lIns="0" tIns="45720" rIns="0" bIns="45720" rtlCol="0" anchor="b">
              <a:spAutoFit/>
            </a:bodyPr>
            <a:lstStyle/>
            <a:p>
              <a:pPr algn="r"/>
              <a:r>
                <a:rPr lang="en-US" sz="1200" b="1" noProof="1"/>
                <a:t>Functional</a:t>
              </a:r>
            </a:p>
          </p:txBody>
        </p:sp>
        <p:sp>
          <p:nvSpPr>
            <p:cNvPr id="146" name="TextBox 145">
              <a:extLst>
                <a:ext uri="{FF2B5EF4-FFF2-40B4-BE49-F238E27FC236}">
                  <a16:creationId xmlns:a16="http://schemas.microsoft.com/office/drawing/2014/main" id="{94FE1585-2FB3-4045-A8C1-9EA77DB6DE76}"/>
                </a:ext>
              </a:extLst>
            </p:cNvPr>
            <p:cNvSpPr txBox="1"/>
            <p:nvPr/>
          </p:nvSpPr>
          <p:spPr>
            <a:xfrm>
              <a:off x="-2851884" y="5096299"/>
              <a:ext cx="2837752" cy="507831"/>
            </a:xfrm>
            <a:prstGeom prst="rect">
              <a:avLst/>
            </a:prstGeom>
            <a:noFill/>
          </p:spPr>
          <p:txBody>
            <a:bodyPr wrap="square" lIns="0" tIns="45720" rIns="0" bIns="45720" rtlCol="0" anchor="t">
              <a:spAutoFit/>
            </a:bodyPr>
            <a:lstStyle/>
            <a:p>
              <a:pPr algn="ctr"/>
              <a:r>
                <a:rPr lang="en-US" sz="900" b="1" noProof="1">
                  <a:cs typeface="Calibri"/>
                </a:rPr>
                <a:t>Biography/Information Booklet</a:t>
              </a:r>
            </a:p>
            <a:p>
              <a:pPr algn="ctr"/>
              <a:r>
                <a:rPr lang="en-US" sz="900" b="1" noProof="1">
                  <a:solidFill>
                    <a:srgbClr val="FF0000"/>
                  </a:solidFill>
                  <a:cs typeface="Calibri"/>
                </a:rPr>
                <a:t>Skill: Sense Making</a:t>
              </a:r>
            </a:p>
            <a:p>
              <a:pPr algn="ctr"/>
              <a:endParaRPr lang="en-US" sz="900" b="1" noProof="1">
                <a:cs typeface="Calibri"/>
              </a:endParaRPr>
            </a:p>
          </p:txBody>
        </p:sp>
      </p:grpSp>
      <p:sp>
        <p:nvSpPr>
          <p:cNvPr id="152" name="TextBox 151">
            <a:extLst>
              <a:ext uri="{FF2B5EF4-FFF2-40B4-BE49-F238E27FC236}">
                <a16:creationId xmlns:a16="http://schemas.microsoft.com/office/drawing/2014/main" id="{B3577A44-C76D-4084-8024-42ADB87D7E83}"/>
              </a:ext>
            </a:extLst>
          </p:cNvPr>
          <p:cNvSpPr txBox="1"/>
          <p:nvPr/>
        </p:nvSpPr>
        <p:spPr>
          <a:xfrm>
            <a:off x="4396759" y="2430112"/>
            <a:ext cx="1897759" cy="646331"/>
          </a:xfrm>
          <a:prstGeom prst="rect">
            <a:avLst/>
          </a:prstGeom>
          <a:noFill/>
        </p:spPr>
        <p:txBody>
          <a:bodyPr wrap="square" lIns="0" tIns="45720" rIns="0" bIns="45720" rtlCol="0" anchor="t">
            <a:spAutoFit/>
          </a:bodyPr>
          <a:lstStyle/>
          <a:p>
            <a:r>
              <a:rPr lang="en-US" sz="900" b="1" noProof="1">
                <a:solidFill>
                  <a:srgbClr val="FF0000"/>
                </a:solidFill>
              </a:rPr>
              <a:t>Skill: Critical Thinking. </a:t>
            </a:r>
            <a:r>
              <a:rPr lang="en-US" sz="900" b="1" noProof="1"/>
              <a:t>Being able to determine the deeper meaning of what is being expressed and recognize wider themes and patterns.</a:t>
            </a:r>
          </a:p>
        </p:txBody>
      </p:sp>
      <p:sp>
        <p:nvSpPr>
          <p:cNvPr id="153" name="Oval 152">
            <a:extLst>
              <a:ext uri="{FF2B5EF4-FFF2-40B4-BE49-F238E27FC236}">
                <a16:creationId xmlns:a16="http://schemas.microsoft.com/office/drawing/2014/main" id="{30FFFFFB-0F4A-4B9C-86BC-547C4CB5C474}"/>
              </a:ext>
            </a:extLst>
          </p:cNvPr>
          <p:cNvSpPr/>
          <p:nvPr/>
        </p:nvSpPr>
        <p:spPr>
          <a:xfrm>
            <a:off x="4540124" y="3198434"/>
            <a:ext cx="842110" cy="724138"/>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a:solidFill>
                  <a:schemeClr val="tx1"/>
                </a:solidFill>
                <a:cs typeface="Calibri"/>
              </a:rPr>
              <a:t>Short Story writing</a:t>
            </a:r>
            <a:endParaRPr lang="en-US" sz="1100">
              <a:solidFill>
                <a:schemeClr val="tx1"/>
              </a:solidFill>
              <a:cs typeface="Calibri"/>
            </a:endParaRPr>
          </a:p>
        </p:txBody>
      </p:sp>
      <p:grpSp>
        <p:nvGrpSpPr>
          <p:cNvPr id="162" name="Group 161">
            <a:extLst>
              <a:ext uri="{FF2B5EF4-FFF2-40B4-BE49-F238E27FC236}">
                <a16:creationId xmlns:a16="http://schemas.microsoft.com/office/drawing/2014/main" id="{775C441E-D611-433B-A136-5E05C606811D}"/>
              </a:ext>
            </a:extLst>
          </p:cNvPr>
          <p:cNvGrpSpPr/>
          <p:nvPr/>
        </p:nvGrpSpPr>
        <p:grpSpPr>
          <a:xfrm>
            <a:off x="7055730" y="3149956"/>
            <a:ext cx="1989722" cy="1095304"/>
            <a:chOff x="-811230" y="4896536"/>
            <a:chExt cx="2357856" cy="950585"/>
          </a:xfrm>
        </p:grpSpPr>
        <p:sp>
          <p:nvSpPr>
            <p:cNvPr id="163" name="TextBox 162">
              <a:extLst>
                <a:ext uri="{FF2B5EF4-FFF2-40B4-BE49-F238E27FC236}">
                  <a16:creationId xmlns:a16="http://schemas.microsoft.com/office/drawing/2014/main" id="{A76280BB-DB38-4794-BDEF-508CB1FFFBD7}"/>
                </a:ext>
              </a:extLst>
            </p:cNvPr>
            <p:cNvSpPr txBox="1"/>
            <p:nvPr/>
          </p:nvSpPr>
          <p:spPr>
            <a:xfrm>
              <a:off x="-811230" y="4896536"/>
              <a:ext cx="2357856" cy="240400"/>
            </a:xfrm>
            <a:prstGeom prst="rect">
              <a:avLst/>
            </a:prstGeom>
            <a:noFill/>
          </p:spPr>
          <p:txBody>
            <a:bodyPr wrap="square" lIns="0" tIns="45720" rIns="0" bIns="45720" rtlCol="0" anchor="b">
              <a:spAutoFit/>
            </a:bodyPr>
            <a:lstStyle/>
            <a:p>
              <a:pPr algn="r"/>
              <a:r>
                <a:rPr lang="en-US" sz="1200" b="1" noProof="1">
                  <a:cs typeface="Calibri"/>
                </a:rPr>
                <a:t>Listening  </a:t>
              </a:r>
              <a:r>
                <a:rPr lang="en-US" sz="900" b="1" noProof="1">
                  <a:solidFill>
                    <a:srgbClr val="FF0000"/>
                  </a:solidFill>
                  <a:cs typeface="Calibri"/>
                </a:rPr>
                <a:t>Skill: Critical Thinking</a:t>
              </a:r>
              <a:r>
                <a:rPr lang="en-US" sz="1200" b="1" noProof="1">
                  <a:cs typeface="Calibri"/>
                </a:rPr>
                <a:t>   </a:t>
              </a:r>
            </a:p>
          </p:txBody>
        </p:sp>
        <p:sp>
          <p:nvSpPr>
            <p:cNvPr id="164" name="TextBox 163">
              <a:extLst>
                <a:ext uri="{FF2B5EF4-FFF2-40B4-BE49-F238E27FC236}">
                  <a16:creationId xmlns:a16="http://schemas.microsoft.com/office/drawing/2014/main" id="{4D5CF745-0BB1-47AE-B511-A9D64C3016E1}"/>
                </a:ext>
              </a:extLst>
            </p:cNvPr>
            <p:cNvSpPr txBox="1"/>
            <p:nvPr/>
          </p:nvSpPr>
          <p:spPr>
            <a:xfrm>
              <a:off x="-463238" y="5095414"/>
              <a:ext cx="1565756" cy="751707"/>
            </a:xfrm>
            <a:prstGeom prst="rect">
              <a:avLst/>
            </a:prstGeom>
            <a:noFill/>
          </p:spPr>
          <p:txBody>
            <a:bodyPr wrap="square" lIns="0" tIns="45720" rIns="0" bIns="45720" rtlCol="0" anchor="t">
              <a:spAutoFit/>
            </a:bodyPr>
            <a:lstStyle/>
            <a:p>
              <a:pPr algn="just"/>
              <a:r>
                <a:rPr lang="en-US" sz="900" b="1" noProof="1">
                  <a:cs typeface="Calibri"/>
                </a:rPr>
                <a:t>You will develop your listening skills and be assessed on your understsanding, analysis of talk and whether you think the speaker you listened to was successful.</a:t>
              </a:r>
            </a:p>
          </p:txBody>
        </p:sp>
      </p:grpSp>
      <p:pic>
        <p:nvPicPr>
          <p:cNvPr id="165" name="Graphic 164" descr="Head with gears">
            <a:extLst>
              <a:ext uri="{FF2B5EF4-FFF2-40B4-BE49-F238E27FC236}">
                <a16:creationId xmlns:a16="http://schemas.microsoft.com/office/drawing/2014/main" id="{D6141243-A4FB-4A48-85DF-32160F0BE3F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006547" y="5573186"/>
            <a:ext cx="400110" cy="400110"/>
          </a:xfrm>
          <a:prstGeom prst="rect">
            <a:avLst/>
          </a:prstGeom>
        </p:spPr>
      </p:pic>
      <p:sp>
        <p:nvSpPr>
          <p:cNvPr id="166" name="Oval 165">
            <a:extLst>
              <a:ext uri="{FF2B5EF4-FFF2-40B4-BE49-F238E27FC236}">
                <a16:creationId xmlns:a16="http://schemas.microsoft.com/office/drawing/2014/main" id="{4F5AD0B0-CCE3-41C7-A182-834E2DBADC17}"/>
              </a:ext>
            </a:extLst>
          </p:cNvPr>
          <p:cNvSpPr/>
          <p:nvPr/>
        </p:nvSpPr>
        <p:spPr>
          <a:xfrm>
            <a:off x="2129619" y="1405024"/>
            <a:ext cx="986113" cy="800630"/>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50" b="1">
                <a:solidFill>
                  <a:schemeClr val="tx1"/>
                </a:solidFill>
              </a:rPr>
              <a:t>Functional Writing</a:t>
            </a:r>
          </a:p>
          <a:p>
            <a:pPr algn="ctr"/>
            <a:endParaRPr lang="en-US" sz="700" b="1">
              <a:solidFill>
                <a:schemeClr val="tx1"/>
              </a:solidFill>
            </a:endParaRPr>
          </a:p>
        </p:txBody>
      </p:sp>
      <p:grpSp>
        <p:nvGrpSpPr>
          <p:cNvPr id="175" name="Group 174">
            <a:extLst>
              <a:ext uri="{FF2B5EF4-FFF2-40B4-BE49-F238E27FC236}">
                <a16:creationId xmlns:a16="http://schemas.microsoft.com/office/drawing/2014/main" id="{718D847B-8EC1-4279-A062-07101B37A3C2}"/>
              </a:ext>
            </a:extLst>
          </p:cNvPr>
          <p:cNvGrpSpPr/>
          <p:nvPr/>
        </p:nvGrpSpPr>
        <p:grpSpPr>
          <a:xfrm>
            <a:off x="6291716" y="6181203"/>
            <a:ext cx="2682665" cy="622313"/>
            <a:chOff x="249702" y="4629587"/>
            <a:chExt cx="2340651" cy="622313"/>
          </a:xfrm>
        </p:grpSpPr>
        <p:sp>
          <p:nvSpPr>
            <p:cNvPr id="176" name="TextBox 175">
              <a:extLst>
                <a:ext uri="{FF2B5EF4-FFF2-40B4-BE49-F238E27FC236}">
                  <a16:creationId xmlns:a16="http://schemas.microsoft.com/office/drawing/2014/main" id="{9D986DF3-A542-43A7-A66D-3A49B8FD976E}"/>
                </a:ext>
              </a:extLst>
            </p:cNvPr>
            <p:cNvSpPr txBox="1"/>
            <p:nvPr/>
          </p:nvSpPr>
          <p:spPr>
            <a:xfrm>
              <a:off x="249702" y="4629587"/>
              <a:ext cx="2202816" cy="276999"/>
            </a:xfrm>
            <a:prstGeom prst="rect">
              <a:avLst/>
            </a:prstGeom>
            <a:noFill/>
          </p:spPr>
          <p:txBody>
            <a:bodyPr wrap="square" lIns="0" tIns="45720" rIns="0" bIns="45720" rtlCol="0" anchor="b">
              <a:spAutoFit/>
            </a:bodyPr>
            <a:lstStyle/>
            <a:p>
              <a:pPr algn="r"/>
              <a:r>
                <a:rPr lang="en-US" sz="1200" b="1" noProof="1"/>
                <a:t>End of S2 </a:t>
              </a:r>
            </a:p>
          </p:txBody>
        </p:sp>
        <p:sp>
          <p:nvSpPr>
            <p:cNvPr id="177" name="TextBox 176">
              <a:extLst>
                <a:ext uri="{FF2B5EF4-FFF2-40B4-BE49-F238E27FC236}">
                  <a16:creationId xmlns:a16="http://schemas.microsoft.com/office/drawing/2014/main" id="{AA47D6DB-4724-4647-9B4F-A153A5412525}"/>
                </a:ext>
              </a:extLst>
            </p:cNvPr>
            <p:cNvSpPr txBox="1"/>
            <p:nvPr/>
          </p:nvSpPr>
          <p:spPr>
            <a:xfrm>
              <a:off x="393384" y="4882568"/>
              <a:ext cx="2196969" cy="369332"/>
            </a:xfrm>
            <a:prstGeom prst="rect">
              <a:avLst/>
            </a:prstGeom>
            <a:noFill/>
          </p:spPr>
          <p:txBody>
            <a:bodyPr wrap="square" lIns="0" tIns="45720" rIns="0" bIns="45720" rtlCol="0" anchor="t">
              <a:spAutoFit/>
            </a:bodyPr>
            <a:lstStyle/>
            <a:p>
              <a:r>
                <a:rPr lang="en-US" sz="900" b="1" noProof="1"/>
                <a:t>Pupils will go on to S3 with the skills needed to succeed in Reading, Writing, Talking and Listening.</a:t>
              </a:r>
            </a:p>
          </p:txBody>
        </p:sp>
      </p:grpSp>
      <p:pic>
        <p:nvPicPr>
          <p:cNvPr id="182" name="Graphic 181" descr="Head with gears">
            <a:extLst>
              <a:ext uri="{FF2B5EF4-FFF2-40B4-BE49-F238E27FC236}">
                <a16:creationId xmlns:a16="http://schemas.microsoft.com/office/drawing/2014/main" id="{4098CD32-E481-4B8E-AE22-458D6BCD672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337536" y="3854078"/>
            <a:ext cx="400110" cy="400110"/>
          </a:xfrm>
          <a:prstGeom prst="rect">
            <a:avLst/>
          </a:prstGeom>
        </p:spPr>
      </p:pic>
      <p:pic>
        <p:nvPicPr>
          <p:cNvPr id="1032" name="Graphic 1031" descr="Flag">
            <a:extLst>
              <a:ext uri="{FF2B5EF4-FFF2-40B4-BE49-F238E27FC236}">
                <a16:creationId xmlns:a16="http://schemas.microsoft.com/office/drawing/2014/main" id="{4304BCDB-C95A-4676-BB9A-7452BA76A3D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225518" y="4583989"/>
            <a:ext cx="661312" cy="661312"/>
          </a:xfrm>
          <a:prstGeom prst="rect">
            <a:avLst/>
          </a:prstGeom>
        </p:spPr>
      </p:pic>
      <p:sp>
        <p:nvSpPr>
          <p:cNvPr id="53" name="Oval 52">
            <a:extLst>
              <a:ext uri="{FF2B5EF4-FFF2-40B4-BE49-F238E27FC236}">
                <a16:creationId xmlns:a16="http://schemas.microsoft.com/office/drawing/2014/main" id="{F8289129-AF1A-0FA4-7B5D-26654695547B}"/>
              </a:ext>
            </a:extLst>
          </p:cNvPr>
          <p:cNvSpPr/>
          <p:nvPr/>
        </p:nvSpPr>
        <p:spPr>
          <a:xfrm>
            <a:off x="6576104" y="2426361"/>
            <a:ext cx="828147" cy="762883"/>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b="1">
                <a:solidFill>
                  <a:schemeClr val="tx1"/>
                </a:solidFill>
              </a:rPr>
              <a:t>Talking</a:t>
            </a:r>
            <a:endParaRPr lang="en-US" sz="900">
              <a:solidFill>
                <a:schemeClr val="tx1"/>
              </a:solidFill>
            </a:endParaRPr>
          </a:p>
          <a:p>
            <a:pPr algn="ctr"/>
            <a:r>
              <a:rPr lang="en-US" sz="900" b="1">
                <a:solidFill>
                  <a:schemeClr val="tx1"/>
                </a:solidFill>
              </a:rPr>
              <a:t>&amp;</a:t>
            </a:r>
            <a:endParaRPr lang="en-US" sz="900">
              <a:solidFill>
                <a:schemeClr val="tx1"/>
              </a:solidFill>
            </a:endParaRPr>
          </a:p>
          <a:p>
            <a:pPr algn="ctr"/>
            <a:r>
              <a:rPr lang="en-US" sz="900" b="1">
                <a:solidFill>
                  <a:schemeClr val="tx1"/>
                </a:solidFill>
              </a:rPr>
              <a:t>Listening</a:t>
            </a:r>
            <a:endParaRPr lang="en-US" sz="900">
              <a:solidFill>
                <a:schemeClr val="tx1"/>
              </a:solidFill>
              <a:cs typeface="Calibri"/>
            </a:endParaRPr>
          </a:p>
        </p:txBody>
      </p:sp>
      <p:sp>
        <p:nvSpPr>
          <p:cNvPr id="55" name="Oval 54">
            <a:extLst>
              <a:ext uri="{FF2B5EF4-FFF2-40B4-BE49-F238E27FC236}">
                <a16:creationId xmlns:a16="http://schemas.microsoft.com/office/drawing/2014/main" id="{A630D64E-5239-3C12-1CC0-755F59A062D3}"/>
              </a:ext>
            </a:extLst>
          </p:cNvPr>
          <p:cNvSpPr/>
          <p:nvPr/>
        </p:nvSpPr>
        <p:spPr>
          <a:xfrm>
            <a:off x="3274499" y="4897134"/>
            <a:ext cx="879510" cy="724138"/>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b="1">
                <a:solidFill>
                  <a:schemeClr val="tx1"/>
                </a:solidFill>
                <a:cs typeface="Calibri"/>
              </a:rPr>
              <a:t>Poetry</a:t>
            </a:r>
            <a:endParaRPr lang="en-US">
              <a:solidFill>
                <a:schemeClr val="tx1"/>
              </a:solidFill>
            </a:endParaRPr>
          </a:p>
          <a:p>
            <a:pPr algn="ctr"/>
            <a:r>
              <a:rPr lang="en-US" sz="900" b="1">
                <a:solidFill>
                  <a:schemeClr val="tx1"/>
                </a:solidFill>
                <a:cs typeface="Calibri"/>
              </a:rPr>
              <a:t> Or</a:t>
            </a:r>
            <a:endParaRPr lang="en-US">
              <a:solidFill>
                <a:schemeClr val="tx1"/>
              </a:solidFill>
              <a:cs typeface="Calibri"/>
            </a:endParaRPr>
          </a:p>
          <a:p>
            <a:pPr algn="ctr"/>
            <a:r>
              <a:rPr lang="en-US" sz="900" b="1">
                <a:solidFill>
                  <a:schemeClr val="tx1"/>
                </a:solidFill>
                <a:cs typeface="Calibri"/>
              </a:rPr>
              <a:t> Drama</a:t>
            </a:r>
            <a:endParaRPr lang="en-US">
              <a:solidFill>
                <a:schemeClr val="tx1"/>
              </a:solidFill>
              <a:cs typeface="Calibri"/>
            </a:endParaRPr>
          </a:p>
        </p:txBody>
      </p:sp>
      <p:sp>
        <p:nvSpPr>
          <p:cNvPr id="57" name="Oval 56">
            <a:extLst>
              <a:ext uri="{FF2B5EF4-FFF2-40B4-BE49-F238E27FC236}">
                <a16:creationId xmlns:a16="http://schemas.microsoft.com/office/drawing/2014/main" id="{8732DB29-4BCF-4D83-B840-0FBD303C9689}"/>
              </a:ext>
            </a:extLst>
          </p:cNvPr>
          <p:cNvSpPr/>
          <p:nvPr/>
        </p:nvSpPr>
        <p:spPr>
          <a:xfrm>
            <a:off x="2488432" y="3495915"/>
            <a:ext cx="903173" cy="715413"/>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900" b="1">
                <a:solidFill>
                  <a:schemeClr val="tx1"/>
                </a:solidFill>
                <a:cs typeface="Calibri"/>
              </a:rPr>
              <a:t>Discursive Writing</a:t>
            </a:r>
          </a:p>
        </p:txBody>
      </p:sp>
      <p:sp>
        <p:nvSpPr>
          <p:cNvPr id="58" name="Oval 57">
            <a:extLst>
              <a:ext uri="{FF2B5EF4-FFF2-40B4-BE49-F238E27FC236}">
                <a16:creationId xmlns:a16="http://schemas.microsoft.com/office/drawing/2014/main" id="{EB5DE7F7-B437-0AC8-BBDE-D99AA036C03B}"/>
              </a:ext>
            </a:extLst>
          </p:cNvPr>
          <p:cNvSpPr/>
          <p:nvPr/>
        </p:nvSpPr>
        <p:spPr>
          <a:xfrm>
            <a:off x="4360794" y="4913974"/>
            <a:ext cx="763571" cy="763571"/>
          </a:xfrm>
          <a:prstGeom prst="ellipse">
            <a:avLst/>
          </a:prstGeom>
          <a:gradFill>
            <a:gsLst>
              <a:gs pos="0">
                <a:schemeClr val="bg1"/>
              </a:gs>
              <a:gs pos="50000">
                <a:schemeClr val="bg1">
                  <a:lumMod val="95000"/>
                </a:schemeClr>
              </a:gs>
              <a:gs pos="100000">
                <a:schemeClr val="bg1">
                  <a:lumMod val="85000"/>
                </a:schemeClr>
              </a:gs>
            </a:gsLst>
          </a:gradFill>
          <a:ln w="38100">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a:solidFill>
                  <a:srgbClr val="DF361F"/>
                </a:solidFill>
              </a:rPr>
              <a:t>April</a:t>
            </a:r>
          </a:p>
        </p:txBody>
      </p:sp>
      <p:sp>
        <p:nvSpPr>
          <p:cNvPr id="59" name="Oval 58">
            <a:extLst>
              <a:ext uri="{FF2B5EF4-FFF2-40B4-BE49-F238E27FC236}">
                <a16:creationId xmlns:a16="http://schemas.microsoft.com/office/drawing/2014/main" id="{71A4041D-CAE8-9BB2-33AA-E1C6504FE11B}"/>
              </a:ext>
            </a:extLst>
          </p:cNvPr>
          <p:cNvSpPr/>
          <p:nvPr/>
        </p:nvSpPr>
        <p:spPr>
          <a:xfrm>
            <a:off x="5337241" y="4855552"/>
            <a:ext cx="763571" cy="724138"/>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50" b="1">
                <a:solidFill>
                  <a:schemeClr val="tx1"/>
                </a:solidFill>
              </a:rPr>
              <a:t>RUAE</a:t>
            </a:r>
            <a:endParaRPr lang="en-US" sz="1200" b="1">
              <a:solidFill>
                <a:schemeClr val="tx1"/>
              </a:solidFill>
            </a:endParaRPr>
          </a:p>
        </p:txBody>
      </p:sp>
      <p:sp>
        <p:nvSpPr>
          <p:cNvPr id="62" name="TextBox 61">
            <a:extLst>
              <a:ext uri="{FF2B5EF4-FFF2-40B4-BE49-F238E27FC236}">
                <a16:creationId xmlns:a16="http://schemas.microsoft.com/office/drawing/2014/main" id="{908EC1EC-D559-6C82-DA04-FAE49ADD79CD}"/>
              </a:ext>
            </a:extLst>
          </p:cNvPr>
          <p:cNvSpPr txBox="1"/>
          <p:nvPr/>
        </p:nvSpPr>
        <p:spPr>
          <a:xfrm>
            <a:off x="1295525" y="483923"/>
            <a:ext cx="7472436" cy="430887"/>
          </a:xfrm>
          <a:prstGeom prst="rect">
            <a:avLst/>
          </a:prstGeom>
          <a:noFill/>
        </p:spPr>
        <p:txBody>
          <a:bodyPr wrap="square" lIns="91440" tIns="45720" rIns="91440" bIns="45720" rtlCol="0" anchor="t">
            <a:spAutoFit/>
          </a:bodyPr>
          <a:lstStyle/>
          <a:p>
            <a:r>
              <a:rPr lang="en-GB" sz="1100"/>
              <a:t>Each final piece of work that you complete will help your teacher decide what class you  should go in to in S3 so it is important that you catch up with any work that you miss and that you always try your best.</a:t>
            </a:r>
            <a:endParaRPr lang="en-US" sz="1100">
              <a:cs typeface="Calibri"/>
            </a:endParaRPr>
          </a:p>
        </p:txBody>
      </p:sp>
      <p:cxnSp>
        <p:nvCxnSpPr>
          <p:cNvPr id="41" name="Straight Arrow Connector 40">
            <a:extLst>
              <a:ext uri="{FF2B5EF4-FFF2-40B4-BE49-F238E27FC236}">
                <a16:creationId xmlns:a16="http://schemas.microsoft.com/office/drawing/2014/main" id="{D265B8A5-729E-2901-FD5D-1754915AE316}"/>
              </a:ext>
            </a:extLst>
          </p:cNvPr>
          <p:cNvCxnSpPr>
            <a:cxnSpLocks/>
          </p:cNvCxnSpPr>
          <p:nvPr/>
        </p:nvCxnSpPr>
        <p:spPr>
          <a:xfrm>
            <a:off x="3976986" y="5698035"/>
            <a:ext cx="1190951" cy="0"/>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pic>
        <p:nvPicPr>
          <p:cNvPr id="10" name="Picture 10" descr="2612569f9bc405c5b804192c028b70bef0c540e0a450e36019ffb2a61f4209c7.0.png">
            <a:extLst>
              <a:ext uri="{FF2B5EF4-FFF2-40B4-BE49-F238E27FC236}">
                <a16:creationId xmlns:a16="http://schemas.microsoft.com/office/drawing/2014/main" id="{D6A30FB9-BB0A-0662-8600-032B462E0CA7}"/>
              </a:ext>
            </a:extLst>
          </p:cNvPr>
          <p:cNvPicPr>
            <a:picLocks noChangeAspect="1"/>
          </p:cNvPicPr>
          <p:nvPr/>
        </p:nvPicPr>
        <p:blipFill>
          <a:blip r:embed="rId11"/>
          <a:stretch>
            <a:fillRect/>
          </a:stretch>
        </p:blipFill>
        <p:spPr>
          <a:xfrm>
            <a:off x="3587929" y="4015292"/>
            <a:ext cx="754566" cy="782444"/>
          </a:xfrm>
          <a:prstGeom prst="rect">
            <a:avLst/>
          </a:prstGeom>
        </p:spPr>
      </p:pic>
      <p:pic>
        <p:nvPicPr>
          <p:cNvPr id="21" name="Picture 21" descr="95ba9b418a4c43bc2506d8ebfd797c03e249d021f8da8621cc684948fee042b8.0.png">
            <a:extLst>
              <a:ext uri="{FF2B5EF4-FFF2-40B4-BE49-F238E27FC236}">
                <a16:creationId xmlns:a16="http://schemas.microsoft.com/office/drawing/2014/main" id="{0952DA3B-B5C7-80AE-AB9B-390FB0ACACF4}"/>
              </a:ext>
            </a:extLst>
          </p:cNvPr>
          <p:cNvPicPr>
            <a:picLocks noChangeAspect="1"/>
          </p:cNvPicPr>
          <p:nvPr/>
        </p:nvPicPr>
        <p:blipFill>
          <a:blip r:embed="rId12"/>
          <a:stretch>
            <a:fillRect/>
          </a:stretch>
        </p:blipFill>
        <p:spPr>
          <a:xfrm>
            <a:off x="2748309" y="2255509"/>
            <a:ext cx="763571" cy="977590"/>
          </a:xfrm>
          <a:prstGeom prst="rect">
            <a:avLst/>
          </a:prstGeom>
        </p:spPr>
      </p:pic>
      <p:pic>
        <p:nvPicPr>
          <p:cNvPr id="35" name="Picture 39" descr="f5d4deea0fa707b55fe13d0779cc8cc073103397ab64ae752c0f6f47cdc4ffbd.0.png">
            <a:extLst>
              <a:ext uri="{FF2B5EF4-FFF2-40B4-BE49-F238E27FC236}">
                <a16:creationId xmlns:a16="http://schemas.microsoft.com/office/drawing/2014/main" id="{280F315F-E788-B1B6-8E2C-197D5AB2FCD3}"/>
              </a:ext>
            </a:extLst>
          </p:cNvPr>
          <p:cNvPicPr>
            <a:picLocks noChangeAspect="1"/>
          </p:cNvPicPr>
          <p:nvPr/>
        </p:nvPicPr>
        <p:blipFill>
          <a:blip r:embed="rId13"/>
          <a:stretch>
            <a:fillRect/>
          </a:stretch>
        </p:blipFill>
        <p:spPr>
          <a:xfrm>
            <a:off x="90420" y="3855805"/>
            <a:ext cx="1200615" cy="1182030"/>
          </a:xfrm>
          <a:prstGeom prst="rect">
            <a:avLst/>
          </a:prstGeom>
        </p:spPr>
      </p:pic>
      <p:sp>
        <p:nvSpPr>
          <p:cNvPr id="43" name="TextBox 42">
            <a:extLst>
              <a:ext uri="{FF2B5EF4-FFF2-40B4-BE49-F238E27FC236}">
                <a16:creationId xmlns:a16="http://schemas.microsoft.com/office/drawing/2014/main" id="{CA5280CC-6385-F028-6B01-309D63F60ABA}"/>
              </a:ext>
            </a:extLst>
          </p:cNvPr>
          <p:cNvSpPr txBox="1"/>
          <p:nvPr/>
        </p:nvSpPr>
        <p:spPr>
          <a:xfrm>
            <a:off x="108965" y="5182362"/>
            <a:ext cx="2091453" cy="784830"/>
          </a:xfrm>
          <a:prstGeom prst="rect">
            <a:avLst/>
          </a:prstGeom>
          <a:noFill/>
        </p:spPr>
        <p:txBody>
          <a:bodyPr wrap="square" lIns="0" tIns="45720" rIns="0" bIns="45720" rtlCol="0" anchor="t">
            <a:spAutoFit/>
          </a:bodyPr>
          <a:lstStyle/>
          <a:p>
            <a:r>
              <a:rPr lang="en-US" sz="900" b="1" noProof="1"/>
              <a:t>You will be expected to complete homework in your own time. This is for you to get into good study habits and to show your teacher what you can do independently. </a:t>
            </a:r>
            <a:endParaRPr lang="en-US" sz="900" b="1" noProof="1">
              <a:cs typeface="Calibri"/>
            </a:endParaRPr>
          </a:p>
        </p:txBody>
      </p:sp>
      <p:sp>
        <p:nvSpPr>
          <p:cNvPr id="44" name="Oval 43">
            <a:extLst>
              <a:ext uri="{FF2B5EF4-FFF2-40B4-BE49-F238E27FC236}">
                <a16:creationId xmlns:a16="http://schemas.microsoft.com/office/drawing/2014/main" id="{768860F7-0C32-5CDA-FE80-9A1764B72B90}"/>
              </a:ext>
            </a:extLst>
          </p:cNvPr>
          <p:cNvSpPr/>
          <p:nvPr/>
        </p:nvSpPr>
        <p:spPr>
          <a:xfrm>
            <a:off x="6293533" y="4838270"/>
            <a:ext cx="763571" cy="763571"/>
          </a:xfrm>
          <a:prstGeom prst="ellipse">
            <a:avLst/>
          </a:prstGeom>
          <a:gradFill>
            <a:gsLst>
              <a:gs pos="0">
                <a:schemeClr val="bg1"/>
              </a:gs>
              <a:gs pos="50000">
                <a:schemeClr val="bg1">
                  <a:lumMod val="95000"/>
                </a:schemeClr>
              </a:gs>
              <a:gs pos="100000">
                <a:schemeClr val="bg1">
                  <a:lumMod val="85000"/>
                </a:schemeClr>
              </a:gs>
            </a:gsLst>
          </a:gradFill>
          <a:ln w="38100">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a:solidFill>
                  <a:srgbClr val="DF361F"/>
                </a:solidFill>
              </a:rPr>
              <a:t>May</a:t>
            </a:r>
          </a:p>
        </p:txBody>
      </p:sp>
      <p:sp>
        <p:nvSpPr>
          <p:cNvPr id="45" name="Oval 44">
            <a:extLst>
              <a:ext uri="{FF2B5EF4-FFF2-40B4-BE49-F238E27FC236}">
                <a16:creationId xmlns:a16="http://schemas.microsoft.com/office/drawing/2014/main" id="{91383E66-764C-3F32-5741-55DA8B44A975}"/>
              </a:ext>
            </a:extLst>
          </p:cNvPr>
          <p:cNvSpPr/>
          <p:nvPr/>
        </p:nvSpPr>
        <p:spPr>
          <a:xfrm>
            <a:off x="7273372" y="4864644"/>
            <a:ext cx="879245" cy="724138"/>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a:solidFill>
                  <a:schemeClr val="tx1"/>
                </a:solidFill>
                <a:cs typeface="Calibri"/>
              </a:rPr>
              <a:t>Genre </a:t>
            </a:r>
          </a:p>
          <a:p>
            <a:pPr algn="ctr"/>
            <a:r>
              <a:rPr lang="en-US" sz="1100" b="1">
                <a:solidFill>
                  <a:schemeClr val="tx1"/>
                </a:solidFill>
                <a:cs typeface="Calibri"/>
              </a:rPr>
              <a:t>Unit</a:t>
            </a:r>
          </a:p>
        </p:txBody>
      </p:sp>
      <p:sp>
        <p:nvSpPr>
          <p:cNvPr id="67" name="TextBox 66">
            <a:extLst>
              <a:ext uri="{FF2B5EF4-FFF2-40B4-BE49-F238E27FC236}">
                <a16:creationId xmlns:a16="http://schemas.microsoft.com/office/drawing/2014/main" id="{5B6DED51-47B3-9280-BF4E-131E7E541A71}"/>
              </a:ext>
            </a:extLst>
          </p:cNvPr>
          <p:cNvSpPr txBox="1"/>
          <p:nvPr/>
        </p:nvSpPr>
        <p:spPr>
          <a:xfrm>
            <a:off x="4429093" y="923140"/>
            <a:ext cx="2834267" cy="6694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050" b="1">
                <a:cs typeface="Calibri"/>
              </a:rPr>
              <a:t>Critical Essay Writing</a:t>
            </a:r>
            <a:r>
              <a:rPr lang="en-GB" sz="900" b="1">
                <a:cs typeface="Calibri"/>
              </a:rPr>
              <a:t>: You will learn how to textually analyse a text and be taught the skills needed to complete part of the Critical Reading Paper at N5.</a:t>
            </a:r>
          </a:p>
        </p:txBody>
      </p:sp>
      <p:pic>
        <p:nvPicPr>
          <p:cNvPr id="1026" name="Picture 2" descr="Home | Belmont Academy">
            <a:extLst>
              <a:ext uri="{FF2B5EF4-FFF2-40B4-BE49-F238E27FC236}">
                <a16:creationId xmlns:a16="http://schemas.microsoft.com/office/drawing/2014/main" id="{60B261FA-F85B-418D-8D25-ED2BA5B4EF67}"/>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3043" y="286196"/>
            <a:ext cx="920260" cy="76484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AB48903-A9F0-7398-CA47-1293840C608D}"/>
              </a:ext>
            </a:extLst>
          </p:cNvPr>
          <p:cNvSpPr txBox="1"/>
          <p:nvPr/>
        </p:nvSpPr>
        <p:spPr>
          <a:xfrm>
            <a:off x="7872724" y="2098669"/>
            <a:ext cx="1272054"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b="1">
                <a:cs typeface="Calibri"/>
              </a:rPr>
              <a:t> </a:t>
            </a:r>
            <a:r>
              <a:rPr lang="en-US" sz="1100" b="1">
                <a:solidFill>
                  <a:srgbClr val="000000"/>
                </a:solidFill>
                <a:cs typeface="Calibri"/>
              </a:rPr>
              <a:t>Talking</a:t>
            </a:r>
            <a:r>
              <a:rPr lang="en-US" sz="1100">
                <a:solidFill>
                  <a:srgbClr val="000000"/>
                </a:solidFill>
                <a:cs typeface="Calibri"/>
              </a:rPr>
              <a:t>:</a:t>
            </a:r>
            <a:endParaRPr lang="en-US" sz="900" b="1">
              <a:solidFill>
                <a:srgbClr val="000000"/>
              </a:solidFill>
              <a:cs typeface="Calibri"/>
            </a:endParaRPr>
          </a:p>
          <a:p>
            <a:r>
              <a:rPr lang="en-US" sz="900" b="1">
                <a:solidFill>
                  <a:srgbClr val="FF0000"/>
                </a:solidFill>
                <a:cs typeface="Calibri"/>
              </a:rPr>
              <a:t>Skill: Communicating</a:t>
            </a:r>
            <a:endParaRPr lang="en-US" sz="900" b="1">
              <a:cs typeface="Calibri"/>
            </a:endParaRPr>
          </a:p>
          <a:p>
            <a:r>
              <a:rPr lang="en-US" sz="900" b="1">
                <a:cs typeface="Calibri"/>
              </a:rPr>
              <a:t>You will either prepare a talk or take part in a class discussion.</a:t>
            </a:r>
          </a:p>
        </p:txBody>
      </p:sp>
      <p:sp>
        <p:nvSpPr>
          <p:cNvPr id="5" name="TextBox 4">
            <a:extLst>
              <a:ext uri="{FF2B5EF4-FFF2-40B4-BE49-F238E27FC236}">
                <a16:creationId xmlns:a16="http://schemas.microsoft.com/office/drawing/2014/main" id="{7B1282A7-2E04-59E4-C4D0-63404FC97E88}"/>
              </a:ext>
            </a:extLst>
          </p:cNvPr>
          <p:cNvSpPr txBox="1"/>
          <p:nvPr/>
        </p:nvSpPr>
        <p:spPr>
          <a:xfrm>
            <a:off x="4642735" y="4014304"/>
            <a:ext cx="1129817"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900" b="1">
                <a:solidFill>
                  <a:srgbClr val="FF0000"/>
                </a:solidFill>
                <a:cs typeface="Calibri"/>
              </a:rPr>
              <a:t>Skill: Creativity</a:t>
            </a:r>
          </a:p>
          <a:p>
            <a:r>
              <a:rPr lang="en-US" sz="900" b="1">
                <a:cs typeface="Calibri" panose="020F0502020204030204"/>
              </a:rPr>
              <a:t>You will write a short story based on genre features you have studied.</a:t>
            </a:r>
            <a:endParaRPr lang="en-US" sz="900" b="1">
              <a:solidFill>
                <a:srgbClr val="FF0000"/>
              </a:solidFill>
              <a:cs typeface="Calibri" panose="020F0502020204030204"/>
            </a:endParaRPr>
          </a:p>
        </p:txBody>
      </p:sp>
      <p:sp>
        <p:nvSpPr>
          <p:cNvPr id="6" name="TextBox 5">
            <a:extLst>
              <a:ext uri="{FF2B5EF4-FFF2-40B4-BE49-F238E27FC236}">
                <a16:creationId xmlns:a16="http://schemas.microsoft.com/office/drawing/2014/main" id="{2B23B953-526E-330F-B5EE-D57CE764F443}"/>
              </a:ext>
            </a:extLst>
          </p:cNvPr>
          <p:cNvSpPr txBox="1"/>
          <p:nvPr/>
        </p:nvSpPr>
        <p:spPr>
          <a:xfrm>
            <a:off x="1488186" y="5977053"/>
            <a:ext cx="261184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050" b="1">
                <a:cs typeface="Calibri"/>
              </a:rPr>
              <a:t>Critical Essay Writing</a:t>
            </a:r>
            <a:r>
              <a:rPr lang="en-GB" sz="900" b="1">
                <a:cs typeface="Calibri"/>
              </a:rPr>
              <a:t>:</a:t>
            </a:r>
            <a:r>
              <a:rPr lang="en-GB" sz="900" b="1">
                <a:solidFill>
                  <a:srgbClr val="FF0000"/>
                </a:solidFill>
                <a:cs typeface="Calibri"/>
              </a:rPr>
              <a:t> Skill: Critical Thinking</a:t>
            </a:r>
          </a:p>
        </p:txBody>
      </p:sp>
      <p:pic>
        <p:nvPicPr>
          <p:cNvPr id="11" name="Graphic 10" descr="Head with gears">
            <a:extLst>
              <a:ext uri="{FF2B5EF4-FFF2-40B4-BE49-F238E27FC236}">
                <a16:creationId xmlns:a16="http://schemas.microsoft.com/office/drawing/2014/main" id="{207C7D52-6B77-A730-ED68-3F66EA01139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474093" y="2672806"/>
            <a:ext cx="400110" cy="400110"/>
          </a:xfrm>
          <a:prstGeom prst="rect">
            <a:avLst/>
          </a:prstGeom>
        </p:spPr>
      </p:pic>
      <p:sp>
        <p:nvSpPr>
          <p:cNvPr id="16" name="TextBox 15">
            <a:extLst>
              <a:ext uri="{FF2B5EF4-FFF2-40B4-BE49-F238E27FC236}">
                <a16:creationId xmlns:a16="http://schemas.microsoft.com/office/drawing/2014/main" id="{4D97D8AA-94EB-6DB2-2177-3B1622A58832}"/>
              </a:ext>
            </a:extLst>
          </p:cNvPr>
          <p:cNvSpPr txBox="1"/>
          <p:nvPr/>
        </p:nvSpPr>
        <p:spPr>
          <a:xfrm>
            <a:off x="677190" y="3236725"/>
            <a:ext cx="1813234" cy="784830"/>
          </a:xfrm>
          <a:prstGeom prst="rect">
            <a:avLst/>
          </a:prstGeom>
          <a:noFill/>
        </p:spPr>
        <p:txBody>
          <a:bodyPr wrap="square" lIns="0" tIns="45720" rIns="0" bIns="45720" rtlCol="0" anchor="t">
            <a:spAutoFit/>
          </a:bodyPr>
          <a:lstStyle/>
          <a:p>
            <a:pPr algn="ctr"/>
            <a:r>
              <a:rPr lang="en-US" sz="900" b="1" noProof="1">
                <a:cs typeface="Calibri"/>
              </a:rPr>
              <a:t>Discursive Writing</a:t>
            </a:r>
          </a:p>
          <a:p>
            <a:pPr algn="ctr"/>
            <a:r>
              <a:rPr lang="en-US" sz="900" b="1" noProof="1">
                <a:solidFill>
                  <a:srgbClr val="FF0000"/>
                </a:solidFill>
                <a:cs typeface="Calibri"/>
              </a:rPr>
              <a:t>Skill:Critical Thinking</a:t>
            </a:r>
          </a:p>
          <a:p>
            <a:pPr algn="ctr"/>
            <a:endParaRPr lang="en-US" sz="900" b="1" noProof="1">
              <a:solidFill>
                <a:srgbClr val="FF0000"/>
              </a:solidFill>
              <a:cs typeface="Calibri"/>
            </a:endParaRPr>
          </a:p>
          <a:p>
            <a:pPr algn="ctr"/>
            <a:r>
              <a:rPr lang="en-US" sz="900" b="1" noProof="1">
                <a:cs typeface="Calibri"/>
              </a:rPr>
              <a:t>You will write an essay on a controversial topic</a:t>
            </a:r>
          </a:p>
        </p:txBody>
      </p:sp>
    </p:spTree>
    <p:extLst>
      <p:ext uri="{BB962C8B-B14F-4D97-AF65-F5344CB8AC3E}">
        <p14:creationId xmlns:p14="http://schemas.microsoft.com/office/powerpoint/2010/main" val="2171223743"/>
      </p:ext>
    </p:extLst>
  </p:cSld>
  <p:clrMapOvr>
    <a:masterClrMapping/>
  </p:clrMapOvr>
</p:sld>
</file>

<file path=ppt/theme/theme1.xml><?xml version="1.0" encoding="utf-8"?>
<a:theme xmlns:a="http://schemas.openxmlformats.org/drawingml/2006/main" name="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 PresentationGo Dark">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B261611506694EA78C07A5B7E05BA4" ma:contentTypeVersion="12" ma:contentTypeDescription="Create a new document." ma:contentTypeScope="" ma:versionID="a078db302ba74eb6f15357a5e2195111">
  <xsd:schema xmlns:xsd="http://www.w3.org/2001/XMLSchema" xmlns:xs="http://www.w3.org/2001/XMLSchema" xmlns:p="http://schemas.microsoft.com/office/2006/metadata/properties" xmlns:ns2="6ab79aa1-1d04-4c9f-bcb9-641452d53e58" xmlns:ns3="5664dcca-2d23-4b7a-ad74-28f51a380da7" targetNamespace="http://schemas.microsoft.com/office/2006/metadata/properties" ma:root="true" ma:fieldsID="a4d3a63cde1829c191e3c42d5605f0f5" ns2:_="" ns3:_="">
    <xsd:import namespace="6ab79aa1-1d04-4c9f-bcb9-641452d53e58"/>
    <xsd:import namespace="5664dcca-2d23-4b7a-ad74-28f51a380da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b79aa1-1d04-4c9f-bcb9-641452d53e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ca8110b4-7946-418e-8ab0-d3d0ec8bffd7"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664dcca-2d23-4b7a-ad74-28f51a380da7"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207de048-e816-4405-a644-05f96b5d547f}" ma:internalName="TaxCatchAll" ma:showField="CatchAllData" ma:web="5664dcca-2d23-4b7a-ad74-28f51a380da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664dcca-2d23-4b7a-ad74-28f51a380da7" xsi:nil="true"/>
    <lcf76f155ced4ddcb4097134ff3c332f xmlns="6ab79aa1-1d04-4c9f-bcb9-641452d53e5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39F7EC-708C-4852-AE11-EB741D822F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b79aa1-1d04-4c9f-bcb9-641452d53e58"/>
    <ds:schemaRef ds:uri="5664dcca-2d23-4b7a-ad74-28f51a380d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C44023-D74E-4563-908D-CE26AD7F27E0}">
  <ds:schemaRefs>
    <ds:schemaRef ds:uri="adabcfb3-2a38-497e-8693-24ffe8e3d551"/>
    <ds:schemaRef ds:uri="c569f88e-ab5e-450e-bd56-8fb50f6e318b"/>
    <ds:schemaRef ds:uri="fd784b64-32a1-46d5-b542-6b7f3bce726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5664dcca-2d23-4b7a-ad74-28f51a380da7"/>
    <ds:schemaRef ds:uri="6ab79aa1-1d04-4c9f-bcb9-641452d53e58"/>
  </ds:schemaRefs>
</ds:datastoreItem>
</file>

<file path=customXml/itemProps3.xml><?xml version="1.0" encoding="utf-8"?>
<ds:datastoreItem xmlns:ds="http://schemas.openxmlformats.org/officeDocument/2006/customXml" ds:itemID="{1E2320C8-C4BD-45C7-BFC9-74ABC67F07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TEMPLATE-PGO(16_9)</Template>
  <TotalTime>0</TotalTime>
  <Words>342</Words>
  <Application>Microsoft Office PowerPoint</Application>
  <PresentationFormat>On-screen Show (4:3)</PresentationFormat>
  <Paragraphs>48</Paragraphs>
  <Slides>1</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vt:i4>
      </vt:variant>
    </vt:vector>
  </HeadingPairs>
  <TitlesOfParts>
    <vt:vector size="10" baseType="lpstr">
      <vt:lpstr>Arial</vt:lpstr>
      <vt:lpstr>Calibri</vt:lpstr>
      <vt:lpstr>Calibri Light</vt:lpstr>
      <vt:lpstr>Helvetica</vt:lpstr>
      <vt:lpstr>Open Sans</vt:lpstr>
      <vt:lpstr>Segoe UI Black</vt:lpstr>
      <vt:lpstr>Template PresentationGo</vt:lpstr>
      <vt:lpstr>Template PresentationGo Dark</vt:lpstr>
      <vt:lpstr>Custom Design</vt:lpstr>
      <vt:lpstr>     S2 English Curriculum 2024/25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Map Timeline</dc:title>
  <dc:creator>PresentationGO.com</dc:creator>
  <dc:description>© Copyright PresentationGO.com</dc:description>
  <cp:lastModifiedBy>Donnellan, Amy</cp:lastModifiedBy>
  <cp:revision>6</cp:revision>
  <dcterms:created xsi:type="dcterms:W3CDTF">2014-11-26T05:14:11Z</dcterms:created>
  <dcterms:modified xsi:type="dcterms:W3CDTF">2024-12-09T15:49:36Z</dcterms:modified>
  <cp:category>Charts &amp; Diagrams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0x01010020B261611506694EA78C07A5B7E05BA4</vt:lpwstr>
  </property>
  <property fmtid="{D5CDD505-2E9C-101B-9397-08002B2CF9AE}" pid="3" name="MediaServiceImageTags">
    <vt:lpwstr/>
  </property>
  <property fmtid="{D5CDD505-2E9C-101B-9397-08002B2CF9AE}" pid="4" name="Order">
    <vt:r8>730700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